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81800" cy="10002825"/>
  <p:embeddedFontLs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9++vP8xC+nGbkiDdV/zmVwSJ7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enturyGothic-regular.fntdata"/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12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7313" y="0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92213" y="1250950"/>
            <a:ext cx="4498975" cy="3375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01188"/>
            <a:ext cx="2982913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92213" y="1250950"/>
            <a:ext cx="4498975" cy="3375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92213" y="1250950"/>
            <a:ext cx="4498975" cy="3375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jpg"/><Relationship Id="rId22" Type="http://schemas.openxmlformats.org/officeDocument/2006/relationships/image" Target="../media/image22.png"/><Relationship Id="rId21" Type="http://schemas.openxmlformats.org/officeDocument/2006/relationships/image" Target="../media/image11.jpg"/><Relationship Id="rId24" Type="http://schemas.openxmlformats.org/officeDocument/2006/relationships/image" Target="../media/image15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uorhome.net/common/clipart/web/broken_heart.gif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4.jpg"/><Relationship Id="rId25" Type="http://schemas.openxmlformats.org/officeDocument/2006/relationships/image" Target="../media/image20.png"/><Relationship Id="rId5" Type="http://schemas.openxmlformats.org/officeDocument/2006/relationships/hyperlink" Target="http://www.istockphoto.com/file_thumbview_approve/865052/2/istockphoto_865052_dog_cartoon.jpg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1" Type="http://schemas.openxmlformats.org/officeDocument/2006/relationships/image" Target="../media/image5.png"/><Relationship Id="rId10" Type="http://schemas.openxmlformats.org/officeDocument/2006/relationships/image" Target="../media/image9.jpg"/><Relationship Id="rId13" Type="http://schemas.openxmlformats.org/officeDocument/2006/relationships/image" Target="../media/image17.png"/><Relationship Id="rId12" Type="http://schemas.openxmlformats.org/officeDocument/2006/relationships/image" Target="../media/image21.png"/><Relationship Id="rId15" Type="http://schemas.openxmlformats.org/officeDocument/2006/relationships/image" Target="../media/image4.jpg"/><Relationship Id="rId14" Type="http://schemas.openxmlformats.org/officeDocument/2006/relationships/image" Target="../media/image16.png"/><Relationship Id="rId17" Type="http://schemas.openxmlformats.org/officeDocument/2006/relationships/image" Target="../media/image10.png"/><Relationship Id="rId16" Type="http://schemas.openxmlformats.org/officeDocument/2006/relationships/image" Target="../media/image7.png"/><Relationship Id="rId19" Type="http://schemas.openxmlformats.org/officeDocument/2006/relationships/image" Target="../media/image6.png"/><Relationship Id="rId1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82375" y="2616241"/>
            <a:ext cx="8630730" cy="31393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Livello: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comunicativi: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fare previsioni.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linguistici: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indicativo futuro 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emplice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Partecipanti: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da svolgere in coppia.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minuti.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carte da ritagliare.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 attività: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studenti lavorano in coppia. Lo studente A è l’indovino e lo studente B il cliente. Lo studente A fa scegliere allo studente B sei carte a caso senza mostrale, poi le scopre e inizia a prevedere il destino del suo compagno. Finita l’attività gli studenti si scambiano i ruoli.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82375" y="1998050"/>
            <a:ext cx="8642400" cy="4617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L’indovino</a:t>
            </a:r>
            <a:endParaRPr/>
          </a:p>
        </p:txBody>
      </p:sp>
      <p:pic>
        <p:nvPicPr>
          <p:cNvPr descr="Che fine ha fatto la zingara della luna nera?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3458" y="2780929"/>
            <a:ext cx="1983029" cy="1368152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oken_heart" id="97" name="Google Shape;97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5366" y="1892586"/>
            <a:ext cx="1189665" cy="13710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istockphoto_865052_dog_cartoon" id="98" name="Google Shape;98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9918" y="1925613"/>
            <a:ext cx="1161156" cy="13303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9" name="Google Shape;99;p2"/>
          <p:cNvSpPr txBox="1"/>
          <p:nvPr/>
        </p:nvSpPr>
        <p:spPr>
          <a:xfrm>
            <a:off x="2195513" y="692150"/>
            <a:ext cx="2889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>
            <a:off x="1" y="34290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2"/>
          <p:cNvSpPr txBox="1"/>
          <p:nvPr/>
        </p:nvSpPr>
        <p:spPr>
          <a:xfrm>
            <a:off x="4981" y="962"/>
            <a:ext cx="1398667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Studente A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4983" y="3429000"/>
            <a:ext cx="1398665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Studente B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1299328" y="1402019"/>
            <a:ext cx="272665" cy="45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ncesiotennis.it/img/lascuola01.jpg" id="104" name="Google Shape;10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5366" y="3646513"/>
            <a:ext cx="1193546" cy="13999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1299328" y="4771676"/>
            <a:ext cx="272665" cy="45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valsi, test di apprendimento nella scuola e modello di Rasch | ROARS" id="106" name="Google Shape;106;p2"/>
          <p:cNvPicPr preferRelativeResize="0"/>
          <p:nvPr/>
        </p:nvPicPr>
        <p:blipFill rotWithShape="1">
          <a:blip r:embed="rId9">
            <a:alphaModFix/>
          </a:blip>
          <a:srcRect b="0" l="16075" r="23588" t="0"/>
          <a:stretch/>
        </p:blipFill>
        <p:spPr>
          <a:xfrm>
            <a:off x="2991316" y="5240755"/>
            <a:ext cx="1126198" cy="13999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di Matrimonio da colorare per bambini - disegnidacolorareonline.com" id="107" name="Google Shape;10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70693" y="3663740"/>
            <a:ext cx="1316386" cy="14109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anno da stress lavoro correlato in ambiente lavorativo" id="108" name="Google Shape;10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74991" y="5309461"/>
            <a:ext cx="1316386" cy="13163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Vacanze al mare a Pinarella di Cervia | Scuola Pontificia Pio IX" id="109" name="Google Shape;10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61055" y="3646513"/>
            <a:ext cx="1321687" cy="14182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rofili di un uomo e una donna innamorati. San Valentino o una storia d' amore. ragazzo e ragazza si amano. illustrazione vettoriale in stile  doodle. 6719012 Arte vettoriale a Vecteezy" id="110" name="Google Shape;11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001426" y="367675"/>
            <a:ext cx="1122856" cy="13507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strazione SuperEnalotto di lunedì 12 dicembre 2022, numeri vincenti e quote" id="111" name="Google Shape;111;p2"/>
          <p:cNvPicPr preferRelativeResize="0"/>
          <p:nvPr/>
        </p:nvPicPr>
        <p:blipFill rotWithShape="1">
          <a:blip r:embed="rId14">
            <a:alphaModFix/>
          </a:blip>
          <a:srcRect b="8836" l="0" r="0" t="0"/>
          <a:stretch/>
        </p:blipFill>
        <p:spPr>
          <a:xfrm>
            <a:off x="7470693" y="1892790"/>
            <a:ext cx="1272137" cy="13990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da colorare in campeggio - Disegni Da Colorare E Stampare Gratis -  Imm. 6598" id="112" name="Google Shape;11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61054" y="1914555"/>
            <a:ext cx="1272137" cy="13567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uffati nel divertimento con le pagine da colorare della piscina |  GBcoloring" id="113" name="Google Shape;113;p2"/>
          <p:cNvPicPr preferRelativeResize="0"/>
          <p:nvPr/>
        </p:nvPicPr>
        <p:blipFill rotWithShape="1">
          <a:blip r:embed="rId16">
            <a:alphaModFix/>
          </a:blip>
          <a:srcRect b="7224" l="0" r="0" t="0"/>
          <a:stretch/>
        </p:blipFill>
        <p:spPr>
          <a:xfrm>
            <a:off x="4328293" y="341330"/>
            <a:ext cx="1232781" cy="137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.it: Imparare Il Giapponese" id="114" name="Google Shape;11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991316" y="1914555"/>
            <a:ext cx="1126198" cy="13524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mazon.it: Instant portoghese. Il corso che rende facile imparare la  lingua... com um pouco de alegria. Girls4teaching. Con Contenuto digitale  per download e accesso on line - Torres, Andreia, Creti, Rossella -" id="115" name="Google Shape;11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991316" y="3634924"/>
            <a:ext cx="1126198" cy="13999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e Del Globo Png, Vettori, PSD e Clipart per il download gratuito Pngtree" id="116" name="Google Shape;116;p2"/>
          <p:cNvPicPr preferRelativeResize="0"/>
          <p:nvPr/>
        </p:nvPicPr>
        <p:blipFill rotWithShape="1">
          <a:blip r:embed="rId19">
            <a:alphaModFix/>
          </a:blip>
          <a:srcRect b="50000" l="50145" r="26750" t="23299"/>
          <a:stretch/>
        </p:blipFill>
        <p:spPr>
          <a:xfrm>
            <a:off x="1515366" y="5245914"/>
            <a:ext cx="1204515" cy="13538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paracadute_05: misti da colorare" id="117" name="Google Shape;117;p2"/>
          <p:cNvPicPr preferRelativeResize="0"/>
          <p:nvPr/>
        </p:nvPicPr>
        <p:blipFill rotWithShape="1">
          <a:blip r:embed="rId20">
            <a:alphaModFix/>
          </a:blip>
          <a:srcRect b="5455" l="0" r="0" t="0"/>
          <a:stretch/>
        </p:blipFill>
        <p:spPr>
          <a:xfrm>
            <a:off x="4399918" y="3663382"/>
            <a:ext cx="1161156" cy="13998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oldi Banconote Disegno - Immagini vettoriali stock e altre immagini di  Valuta - Valuta, Disegno, Catasta - iStock" id="118" name="Google Shape;118;p2"/>
          <p:cNvPicPr preferRelativeResize="0"/>
          <p:nvPr/>
        </p:nvPicPr>
        <p:blipFill rotWithShape="1">
          <a:blip r:embed="rId21">
            <a:alphaModFix/>
          </a:blip>
          <a:srcRect b="16328" l="7417" r="12834" t="0"/>
          <a:stretch/>
        </p:blipFill>
        <p:spPr>
          <a:xfrm>
            <a:off x="5861054" y="5282314"/>
            <a:ext cx="1321687" cy="13664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amiglia numerosa con molti figli. bambini, neonati e genitori stanchi  illustrazione | Vettore Premium" id="119" name="Google Shape;119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435747" y="341330"/>
            <a:ext cx="1307083" cy="13770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di Insegnante di cartoni animati da colorare | Disegni da colorare  e stampare gratis" id="120" name="Google Shape;120;p2"/>
          <p:cNvPicPr preferRelativeResize="0"/>
          <p:nvPr/>
        </p:nvPicPr>
        <p:blipFill rotWithShape="1">
          <a:blip r:embed="rId23">
            <a:alphaModFix/>
          </a:blip>
          <a:srcRect b="0" l="14548" r="19414" t="0"/>
          <a:stretch/>
        </p:blipFill>
        <p:spPr>
          <a:xfrm flipH="1">
            <a:off x="5861049" y="367675"/>
            <a:ext cx="1272138" cy="13493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di Infermiera del fumetto da colorare | Disegni da colorare e  stampare gratis" id="121" name="Google Shape;121;p2"/>
          <p:cNvPicPr preferRelativeResize="0"/>
          <p:nvPr/>
        </p:nvPicPr>
        <p:blipFill rotWithShape="1">
          <a:blip r:embed="rId24">
            <a:alphaModFix/>
          </a:blip>
          <a:srcRect b="0" l="17196" r="17655" t="0"/>
          <a:stretch/>
        </p:blipFill>
        <p:spPr>
          <a:xfrm>
            <a:off x="4407648" y="5240755"/>
            <a:ext cx="1153426" cy="1407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disegno gatto da colorare,disegno micio da colorare,micetti da co" id="122" name="Google Shape;122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19051" y="367675"/>
            <a:ext cx="1179815" cy="1350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2"/>
          <p:cNvSpPr/>
          <p:nvPr/>
        </p:nvSpPr>
        <p:spPr>
          <a:xfrm>
            <a:off x="3852977" y="1367711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449678" y="1364973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449678" y="291039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485719" y="1395106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6832903" y="1391166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5298781" y="1363626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6832903" y="2910143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298781" y="2913898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3857392" y="2951148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69058" y="2954768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449678" y="4715011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881156" y="471394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298781" y="4721378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6940915" y="471394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8485719" y="471394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2449678" y="625293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852977" y="6257533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5298781" y="6252937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6914865" y="6257533"/>
            <a:ext cx="216024" cy="279238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8232580" y="6146002"/>
            <a:ext cx="506278" cy="409006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2016-05-29T11:29:48Z</dcterms:created>
  <dc:creator>Marapc</dc:creator>
</cp:coreProperties>
</file>