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7" r:id="rId19"/>
    <p:sldId id="25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38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10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5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32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73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0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5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6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15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8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18DE-5ABB-4C40-AC25-C7C7F7849860}" type="datetimeFigureOut">
              <a:rPr lang="it-IT" smtClean="0"/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28BD-74E6-4F39-91D4-7E463F61E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8.png"/><Relationship Id="rId18" Type="http://schemas.openxmlformats.org/officeDocument/2006/relationships/image" Target="../media/image32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5" Type="http://schemas.microsoft.com/office/2007/relationships/hdphoto" Target="../media/hdphoto3.wdp"/><Relationship Id="rId10" Type="http://schemas.openxmlformats.org/officeDocument/2006/relationships/image" Target="../media/image26.png"/><Relationship Id="rId19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9144000" cy="126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6482" y="2420888"/>
            <a:ext cx="86592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+mj-lt"/>
              </a:rPr>
              <a:t>Livello: </a:t>
            </a:r>
            <a:r>
              <a:rPr lang="it-IT" dirty="0" smtClean="0">
                <a:latin typeface="+mj-lt"/>
              </a:rPr>
              <a:t>A2</a:t>
            </a:r>
          </a:p>
          <a:p>
            <a:pPr algn="just"/>
            <a:r>
              <a:rPr lang="it-IT" b="1" dirty="0" smtClean="0">
                <a:latin typeface="+mj-lt"/>
              </a:rPr>
              <a:t>Finalità: </a:t>
            </a:r>
            <a:r>
              <a:rPr lang="it-IT" dirty="0" smtClean="0">
                <a:latin typeface="+mj-lt"/>
              </a:rPr>
              <a:t>raccontare una storia </a:t>
            </a:r>
          </a:p>
          <a:p>
            <a:pPr algn="just"/>
            <a:r>
              <a:rPr lang="it-IT" b="1" dirty="0" smtClean="0">
                <a:latin typeface="+mj-lt"/>
              </a:rPr>
              <a:t>Durata</a:t>
            </a:r>
            <a:r>
              <a:rPr lang="it-IT" b="1" dirty="0">
                <a:latin typeface="+mj-lt"/>
              </a:rPr>
              <a:t>: </a:t>
            </a:r>
            <a:r>
              <a:rPr lang="it-IT" dirty="0" smtClean="0">
                <a:latin typeface="+mj-lt"/>
              </a:rPr>
              <a:t>30 minuti </a:t>
            </a:r>
          </a:p>
          <a:p>
            <a:pPr algn="just"/>
            <a:r>
              <a:rPr lang="it-IT" b="1" dirty="0" smtClean="0">
                <a:latin typeface="+mj-lt"/>
              </a:rPr>
              <a:t>Materiale</a:t>
            </a:r>
            <a:r>
              <a:rPr lang="it-IT" b="1" dirty="0">
                <a:latin typeface="+mj-lt"/>
              </a:rPr>
              <a:t>: </a:t>
            </a:r>
            <a:r>
              <a:rPr lang="it-IT" dirty="0" smtClean="0">
                <a:latin typeface="+mj-lt"/>
              </a:rPr>
              <a:t>carte-foto</a:t>
            </a:r>
          </a:p>
          <a:p>
            <a:pPr algn="just"/>
            <a:r>
              <a:rPr lang="it-IT" b="1" dirty="0" smtClean="0">
                <a:latin typeface="+mj-lt"/>
              </a:rPr>
              <a:t>Descrizione attività: </a:t>
            </a:r>
            <a:r>
              <a:rPr lang="it-IT" dirty="0" smtClean="0">
                <a:latin typeface="+mj-lt"/>
              </a:rPr>
              <a:t>proiettare la slide n°2.  Dire agli studenti che dovranno scegliere </a:t>
            </a:r>
            <a:r>
              <a:rPr lang="it-IT" dirty="0">
                <a:latin typeface="+mj-lt"/>
              </a:rPr>
              <a:t>a turno un </a:t>
            </a:r>
            <a:r>
              <a:rPr lang="it-IT" dirty="0" smtClean="0">
                <a:latin typeface="+mj-lt"/>
              </a:rPr>
              <a:t>numero al quale corrisponde  una foto e commentarla iniziando a raccontare </a:t>
            </a:r>
            <a:r>
              <a:rPr lang="it-IT" smtClean="0">
                <a:latin typeface="+mj-lt"/>
              </a:rPr>
              <a:t>una storia.</a:t>
            </a:r>
            <a:endParaRPr lang="it-IT" b="1" dirty="0" smtClean="0"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1757" y="1346071"/>
            <a:ext cx="87682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2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 </a:t>
            </a:r>
            <a:r>
              <a:rPr lang="it-IT" sz="2400" b="1" dirty="0" err="1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raccontastorie</a:t>
            </a:r>
            <a:r>
              <a:rPr lang="it-IT" sz="2400" b="1" dirty="0" smtClean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illustrato</a:t>
            </a:r>
            <a:endParaRPr lang="it-IT" sz="2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37075"/>
            <a:ext cx="2863571" cy="2041167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7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3" cy="53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708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8526"/>
            <a:ext cx="6955773" cy="506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56490"/>
            <a:ext cx="6719631" cy="51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832648" cy="53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813065" cy="499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5"/>
            <a:ext cx="4824536" cy="567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469119" cy="562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5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0" y="140692"/>
            <a:ext cx="1901832" cy="153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53" y="52578"/>
            <a:ext cx="1687502" cy="152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36" y="140692"/>
            <a:ext cx="1678537" cy="145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28" y="53650"/>
            <a:ext cx="1277389" cy="160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9" y="3782447"/>
            <a:ext cx="1851176" cy="119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55" y="3680784"/>
            <a:ext cx="1378269" cy="130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8511"/>
            <a:ext cx="1620967" cy="12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53" y="1973266"/>
            <a:ext cx="2013941" cy="131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0" y="1973266"/>
            <a:ext cx="1954175" cy="134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9" b="11183"/>
          <a:stretch/>
        </p:blipFill>
        <p:spPr bwMode="auto">
          <a:xfrm rot="3394188">
            <a:off x="7454196" y="1999525"/>
            <a:ext cx="1768875" cy="144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2" y="1945997"/>
            <a:ext cx="1649416" cy="132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9"/>
          <a:stretch/>
        </p:blipFill>
        <p:spPr bwMode="auto">
          <a:xfrm>
            <a:off x="1189783" y="5474594"/>
            <a:ext cx="1794214" cy="105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27" y="5474594"/>
            <a:ext cx="1620967" cy="109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lviaggio.it/wp-content/uploads/2014/12/idea-viaggio-parig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2" y="5505173"/>
            <a:ext cx="1581214" cy="104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alledelmarta.it/wp-content/uploads/coppietta%20di%20innamorati%20sulla%20panchin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87281" y="3703863"/>
            <a:ext cx="1887203" cy="12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3379" y="47667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Istruzioni per </a:t>
            </a:r>
            <a:r>
              <a:rPr lang="it-IT" b="1" dirty="0" smtClean="0"/>
              <a:t>l’insegnante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E’ un’attività in cui si richiede alla classe di inventare una storia scegliendo una foto e commentandola per poi passare la mano allo studente successivo che farà la sua scelta e così </a:t>
            </a:r>
            <a:r>
              <a:rPr lang="it-IT" dirty="0" smtClean="0"/>
              <a:t>via. Per </a:t>
            </a:r>
            <a:r>
              <a:rPr lang="it-IT" dirty="0" smtClean="0"/>
              <a:t>questa ragione suggeriamo di far iniziare il lavoro agli studenti </a:t>
            </a:r>
            <a:r>
              <a:rPr lang="it-IT" dirty="0"/>
              <a:t>linguisticamente meno </a:t>
            </a:r>
            <a:r>
              <a:rPr lang="it-IT" dirty="0" smtClean="0"/>
              <a:t>bravi </a:t>
            </a:r>
            <a:r>
              <a:rPr lang="it-IT" dirty="0" smtClean="0"/>
              <a:t>perché </a:t>
            </a:r>
            <a:r>
              <a:rPr lang="it-IT" dirty="0" smtClean="0"/>
              <a:t>avranno, da subito, a disposizione la maggioranza delle foto e non saranno costretti a seguire il filo conduttore del racconto iniziato dai loro </a:t>
            </a:r>
            <a:r>
              <a:rPr lang="it-IT" dirty="0" smtClean="0"/>
              <a:t>compagni.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b="1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2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251520" y="404664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1907704" y="429421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647030" y="405283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436096" y="424755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092280" y="410580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51520" y="2328789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907704" y="2353546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647030" y="2329408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436096" y="2348880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092280" y="2334705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334662" y="4196331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990846" y="4221088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730172" y="4196950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519238" y="4216422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175422" y="4202247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80680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2" action="ppaction://hlinksldjump"/>
              </a:rPr>
              <a:t>1</a:t>
            </a:r>
            <a:endParaRPr lang="it-IT" sz="4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386890" y="80680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3" action="ppaction://hlinksldjump"/>
              </a:rPr>
              <a:t>2</a:t>
            </a:r>
            <a:endParaRPr lang="it-IT" sz="40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043074" y="83156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4" action="ppaction://hlinksldjump"/>
              </a:rPr>
              <a:t>3</a:t>
            </a:r>
            <a:endParaRPr lang="it-IT" sz="4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832140" y="8074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5" action="ppaction://hlinksldjump"/>
              </a:rPr>
              <a:t>4</a:t>
            </a:r>
            <a:endParaRPr lang="it-IT" sz="4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488324" y="806805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6" action="ppaction://hlinksldjump"/>
              </a:rPr>
              <a:t>5</a:t>
            </a:r>
            <a:endParaRPr lang="it-IT" sz="4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47564" y="275568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7" action="ppaction://hlinksldjump"/>
              </a:rPr>
              <a:t>6</a:t>
            </a:r>
            <a:endParaRPr lang="it-IT" sz="4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303748" y="275568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8" action="ppaction://hlinksldjump"/>
              </a:rPr>
              <a:t>7</a:t>
            </a:r>
            <a:endParaRPr lang="it-IT" sz="40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4047931" y="2775431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9" action="ppaction://hlinksldjump"/>
              </a:rPr>
              <a:t>8</a:t>
            </a:r>
            <a:endParaRPr lang="it-IT" sz="40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832140" y="2775431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0" action="ppaction://hlinksldjump"/>
              </a:rPr>
              <a:t>9</a:t>
            </a:r>
            <a:endParaRPr lang="it-IT" sz="4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7488324" y="2785891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1" action="ppaction://hlinksldjump"/>
              </a:rPr>
              <a:t>10</a:t>
            </a:r>
            <a:endParaRPr lang="it-IT" sz="4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30706" y="45984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2" action="ppaction://hlinksldjump"/>
              </a:rPr>
              <a:t>11</a:t>
            </a:r>
            <a:endParaRPr lang="it-IT" sz="40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2382652" y="462322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3" action="ppaction://hlinksldjump"/>
              </a:rPr>
              <a:t>12</a:t>
            </a:r>
            <a:endParaRPr lang="it-IT" sz="40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126216" y="464244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4" action="ppaction://hlinksldjump"/>
              </a:rPr>
              <a:t>13</a:t>
            </a:r>
            <a:endParaRPr lang="it-IT" sz="40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915282" y="45984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5" action="ppaction://hlinksldjump"/>
              </a:rPr>
              <a:t>14</a:t>
            </a:r>
            <a:endParaRPr lang="it-IT" sz="40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571466" y="458865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hlinkClick r:id="rId16" action="ppaction://hlinksldjump"/>
              </a:rPr>
              <a:t>15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735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9324" r="16370" b="18600"/>
          <a:stretch/>
        </p:blipFill>
        <p:spPr bwMode="auto">
          <a:xfrm>
            <a:off x="1475656" y="908720"/>
            <a:ext cx="6120680" cy="491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2005"/>
            <a:ext cx="6480720" cy="55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3"/>
            <a:ext cx="5328592" cy="514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400600" cy="486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0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704856" cy="58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8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058296" cy="52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68760"/>
            <a:ext cx="591400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png-4.findicons.com/files/icons/77/icandy_junior_toolbar/128/back_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1267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144</Words>
  <Application>Microsoft Office PowerPoint</Application>
  <PresentationFormat>Presentazione su schermo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Marapc</dc:creator>
  <cp:lastModifiedBy>Letizia</cp:lastModifiedBy>
  <cp:revision>40</cp:revision>
  <dcterms:created xsi:type="dcterms:W3CDTF">2016-05-10T19:28:42Z</dcterms:created>
  <dcterms:modified xsi:type="dcterms:W3CDTF">2019-07-11T14:53:09Z</dcterms:modified>
</cp:coreProperties>
</file>