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DBD777C-40AB-4AE6-A21F-C956A5B0FF86}" type="datetimeFigureOut">
              <a:rPr lang="it-IT" smtClean="0"/>
              <a:t>19/07/2019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312091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BD777C-40AB-4AE6-A21F-C956A5B0FF86}" type="datetimeFigureOut">
              <a:rPr lang="it-IT" smtClean="0"/>
              <a:t>19/07/2019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26855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BD777C-40AB-4AE6-A21F-C956A5B0FF86}" type="datetimeFigureOut">
              <a:rPr lang="it-IT" smtClean="0"/>
              <a:t>19/07/2019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356370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BD777C-40AB-4AE6-A21F-C956A5B0FF86}" type="datetimeFigureOut">
              <a:rPr lang="it-IT" smtClean="0"/>
              <a:t>19/07/2019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118023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DBD777C-40AB-4AE6-A21F-C956A5B0FF86}" type="datetimeFigureOut">
              <a:rPr lang="it-IT" smtClean="0"/>
              <a:t>19/07/2019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425214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DBD777C-40AB-4AE6-A21F-C956A5B0FF86}" type="datetimeFigureOut">
              <a:rPr lang="it-IT" smtClean="0"/>
              <a:t>19/07/2019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237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DBD777C-40AB-4AE6-A21F-C956A5B0FF86}" type="datetimeFigureOut">
              <a:rPr lang="it-IT" smtClean="0"/>
              <a:t>19/07/2019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38870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DBD777C-40AB-4AE6-A21F-C956A5B0FF86}" type="datetimeFigureOut">
              <a:rPr lang="it-IT" smtClean="0"/>
              <a:t>19/07/2019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256016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BD777C-40AB-4AE6-A21F-C956A5B0FF86}" type="datetimeFigureOut">
              <a:rPr lang="it-IT" smtClean="0"/>
              <a:t>19/07/2019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252937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BD777C-40AB-4AE6-A21F-C956A5B0FF86}" type="datetimeFigureOut">
              <a:rPr lang="it-IT" smtClean="0"/>
              <a:t>19/07/2019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41726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BD777C-40AB-4AE6-A21F-C956A5B0FF86}" type="datetimeFigureOut">
              <a:rPr lang="it-IT" smtClean="0"/>
              <a:t>19/07/2019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1A42B0-693B-4754-ACD9-710A081A2B30}" type="slidenum">
              <a:rPr lang="it-IT" smtClean="0"/>
              <a:t>‹N›</a:t>
            </a:fld>
            <a:endParaRPr lang="it-IT"/>
          </a:p>
        </p:txBody>
      </p:sp>
    </p:spTree>
    <p:extLst>
      <p:ext uri="{BB962C8B-B14F-4D97-AF65-F5344CB8AC3E}">
        <p14:creationId xmlns:p14="http://schemas.microsoft.com/office/powerpoint/2010/main" val="204062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D777C-40AB-4AE6-A21F-C956A5B0FF86}" type="datetimeFigureOut">
              <a:rPr lang="it-IT" smtClean="0"/>
              <a:t>19/07/2019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A42B0-693B-4754-ACD9-710A081A2B30}" type="slidenum">
              <a:rPr lang="it-IT" smtClean="0"/>
              <a:t>‹N›</a:t>
            </a:fld>
            <a:endParaRPr lang="it-IT"/>
          </a:p>
        </p:txBody>
      </p:sp>
    </p:spTree>
    <p:extLst>
      <p:ext uri="{BB962C8B-B14F-4D97-AF65-F5344CB8AC3E}">
        <p14:creationId xmlns:p14="http://schemas.microsoft.com/office/powerpoint/2010/main" val="119705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png"/><Relationship Id="rId47" Type="http://schemas.openxmlformats.org/officeDocument/2006/relationships/image" Target="../media/image70.png"/><Relationship Id="rId50" Type="http://schemas.openxmlformats.org/officeDocument/2006/relationships/image" Target="../media/image73.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46" Type="http://schemas.openxmlformats.org/officeDocument/2006/relationships/image" Target="../media/image69.png"/><Relationship Id="rId2" Type="http://schemas.openxmlformats.org/officeDocument/2006/relationships/image" Target="../media/image25.jpe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45" Type="http://schemas.openxmlformats.org/officeDocument/2006/relationships/image" Target="../media/image68.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49" Type="http://schemas.openxmlformats.org/officeDocument/2006/relationships/image" Target="../media/image72.png"/><Relationship Id="rId10" Type="http://schemas.openxmlformats.org/officeDocument/2006/relationships/image" Target="../media/image33.png"/><Relationship Id="rId19" Type="http://schemas.openxmlformats.org/officeDocument/2006/relationships/image" Target="../media/image42.jpeg"/><Relationship Id="rId31" Type="http://schemas.openxmlformats.org/officeDocument/2006/relationships/image" Target="../media/image54.png"/><Relationship Id="rId44" Type="http://schemas.openxmlformats.org/officeDocument/2006/relationships/image" Target="../media/image67.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jpeg"/><Relationship Id="rId30" Type="http://schemas.openxmlformats.org/officeDocument/2006/relationships/image" Target="../media/image53.png"/><Relationship Id="rId35" Type="http://schemas.openxmlformats.org/officeDocument/2006/relationships/image" Target="../media/image58.jpeg"/><Relationship Id="rId43" Type="http://schemas.openxmlformats.org/officeDocument/2006/relationships/image" Target="../media/image66.png"/><Relationship Id="rId48" Type="http://schemas.openxmlformats.org/officeDocument/2006/relationships/image" Target="../media/image71.png"/><Relationship Id="rId8" Type="http://schemas.openxmlformats.org/officeDocument/2006/relationships/image" Target="../media/image31.png"/><Relationship Id="rId51"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123" y="1355039"/>
            <a:ext cx="3027408" cy="242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184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9028" y="3139390"/>
            <a:ext cx="8998857" cy="3693319"/>
          </a:xfrm>
          <a:prstGeom prst="rect">
            <a:avLst/>
          </a:prstGeom>
          <a:ln>
            <a:solidFill>
              <a:schemeClr val="tx1"/>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b="1" dirty="0" smtClean="0">
                <a:latin typeface="+mj-lt"/>
              </a:rPr>
              <a:t>Livello: </a:t>
            </a:r>
            <a:r>
              <a:rPr lang="it-IT" dirty="0" smtClean="0">
                <a:latin typeface="+mj-lt"/>
              </a:rPr>
              <a:t>A2</a:t>
            </a:r>
          </a:p>
          <a:p>
            <a:pPr algn="just"/>
            <a:r>
              <a:rPr lang="it-IT" b="1" dirty="0" smtClean="0">
                <a:latin typeface="+mj-lt"/>
              </a:rPr>
              <a:t>Finalità</a:t>
            </a:r>
            <a:r>
              <a:rPr lang="it-IT" dirty="0" smtClean="0">
                <a:latin typeface="+mj-lt"/>
              </a:rPr>
              <a:t>: pensare al di fuori degli schemi per risolvere  dei </a:t>
            </a:r>
            <a:r>
              <a:rPr lang="it-IT" dirty="0" err="1" smtClean="0">
                <a:latin typeface="+mj-lt"/>
              </a:rPr>
              <a:t>problem</a:t>
            </a:r>
            <a:r>
              <a:rPr lang="it-IT" dirty="0" smtClean="0">
                <a:latin typeface="+mj-lt"/>
              </a:rPr>
              <a:t> </a:t>
            </a:r>
            <a:r>
              <a:rPr lang="it-IT" dirty="0" err="1" smtClean="0">
                <a:latin typeface="+mj-lt"/>
              </a:rPr>
              <a:t>solving</a:t>
            </a:r>
            <a:endParaRPr lang="it-IT" dirty="0" smtClean="0">
              <a:latin typeface="+mj-lt"/>
            </a:endParaRPr>
          </a:p>
          <a:p>
            <a:pPr algn="just"/>
            <a:r>
              <a:rPr lang="it-IT" b="1" dirty="0" smtClean="0">
                <a:latin typeface="+mj-lt"/>
              </a:rPr>
              <a:t>Partecipanti</a:t>
            </a:r>
            <a:r>
              <a:rPr lang="it-IT" b="1" dirty="0">
                <a:latin typeface="+mj-lt"/>
              </a:rPr>
              <a:t>: </a:t>
            </a:r>
            <a:r>
              <a:rPr lang="it-IT" dirty="0" smtClean="0">
                <a:latin typeface="+mj-lt"/>
              </a:rPr>
              <a:t>intera classe  divisa in gruppi </a:t>
            </a:r>
          </a:p>
          <a:p>
            <a:pPr algn="just"/>
            <a:r>
              <a:rPr lang="it-IT" b="1" dirty="0" smtClean="0">
                <a:latin typeface="+mj-lt"/>
              </a:rPr>
              <a:t>Durata</a:t>
            </a:r>
            <a:r>
              <a:rPr lang="it-IT" b="1" dirty="0">
                <a:latin typeface="+mj-lt"/>
              </a:rPr>
              <a:t>: </a:t>
            </a:r>
            <a:r>
              <a:rPr lang="it-IT" dirty="0" smtClean="0">
                <a:latin typeface="+mj-lt"/>
              </a:rPr>
              <a:t>30 minuti</a:t>
            </a:r>
          </a:p>
          <a:p>
            <a:pPr algn="just"/>
            <a:r>
              <a:rPr lang="it-IT" b="1" dirty="0" smtClean="0">
                <a:latin typeface="+mj-lt"/>
              </a:rPr>
              <a:t>Descrizione attività</a:t>
            </a:r>
            <a:r>
              <a:rPr lang="it-IT" b="1" dirty="0">
                <a:latin typeface="+mj-lt"/>
              </a:rPr>
              <a:t> </a:t>
            </a:r>
            <a:r>
              <a:rPr lang="it-IT" b="1" dirty="0" smtClean="0">
                <a:latin typeface="+mj-lt"/>
              </a:rPr>
              <a:t>– due utilizzi:</a:t>
            </a:r>
          </a:p>
          <a:p>
            <a:pPr marL="342900" indent="-342900" algn="just">
              <a:buAutoNum type="arabicPeriod"/>
            </a:pPr>
            <a:r>
              <a:rPr lang="it-IT" dirty="0" smtClean="0">
                <a:latin typeface="+mj-lt"/>
              </a:rPr>
              <a:t>Dare agli studenti, divisi in gruppi di 3-4, uno </a:t>
            </a:r>
            <a:r>
              <a:rPr lang="it-IT" dirty="0">
                <a:latin typeface="+mj-lt"/>
              </a:rPr>
              <a:t>degli scenari e tre - cinque oggetti. </a:t>
            </a:r>
            <a:r>
              <a:rPr lang="it-IT" dirty="0" smtClean="0">
                <a:latin typeface="+mj-lt"/>
              </a:rPr>
              <a:t>Invitarli </a:t>
            </a:r>
            <a:r>
              <a:rPr lang="it-IT" dirty="0">
                <a:latin typeface="+mj-lt"/>
              </a:rPr>
              <a:t>a pensare per due minuti e poi </a:t>
            </a:r>
            <a:r>
              <a:rPr lang="it-IT" dirty="0" smtClean="0">
                <a:latin typeface="+mj-lt"/>
              </a:rPr>
              <a:t>parlare </a:t>
            </a:r>
            <a:r>
              <a:rPr lang="it-IT" dirty="0">
                <a:latin typeface="+mj-lt"/>
              </a:rPr>
              <a:t>per uno o due minuti su come userebbero i loro oggetti per risolvere il </a:t>
            </a:r>
            <a:r>
              <a:rPr lang="it-IT" dirty="0" smtClean="0">
                <a:latin typeface="+mj-lt"/>
              </a:rPr>
              <a:t>problema.</a:t>
            </a:r>
          </a:p>
          <a:p>
            <a:pPr marL="342900" indent="-342900" algn="just">
              <a:buAutoNum type="arabicPeriod"/>
            </a:pPr>
            <a:r>
              <a:rPr lang="it-IT" dirty="0">
                <a:latin typeface="+mj-lt"/>
              </a:rPr>
              <a:t> </a:t>
            </a:r>
            <a:r>
              <a:rPr lang="it-IT" dirty="0" smtClean="0">
                <a:latin typeface="+mj-lt"/>
              </a:rPr>
              <a:t>Dividere </a:t>
            </a:r>
            <a:r>
              <a:rPr lang="it-IT" dirty="0">
                <a:latin typeface="+mj-lt"/>
              </a:rPr>
              <a:t>la </a:t>
            </a:r>
            <a:r>
              <a:rPr lang="it-IT" dirty="0" smtClean="0">
                <a:latin typeface="+mj-lt"/>
              </a:rPr>
              <a:t>classe </a:t>
            </a:r>
            <a:r>
              <a:rPr lang="it-IT" dirty="0">
                <a:latin typeface="+mj-lt"/>
              </a:rPr>
              <a:t>in due gruppi e </a:t>
            </a:r>
            <a:r>
              <a:rPr lang="it-IT" dirty="0" smtClean="0">
                <a:latin typeface="+mj-lt"/>
              </a:rPr>
              <a:t>dare </a:t>
            </a:r>
            <a:r>
              <a:rPr lang="it-IT" dirty="0">
                <a:latin typeface="+mj-lt"/>
              </a:rPr>
              <a:t>loro </a:t>
            </a:r>
            <a:r>
              <a:rPr lang="it-IT" dirty="0" smtClean="0">
                <a:latin typeface="+mj-lt"/>
              </a:rPr>
              <a:t>lo stesso scenario e le </a:t>
            </a:r>
            <a:r>
              <a:rPr lang="it-IT" dirty="0">
                <a:latin typeface="+mj-lt"/>
              </a:rPr>
              <a:t>stesse tre-cinque carte oggetto. Date loro il tempo di discutere su come risolvere il problema</a:t>
            </a:r>
            <a:r>
              <a:rPr lang="it-IT" dirty="0" smtClean="0">
                <a:latin typeface="+mj-lt"/>
              </a:rPr>
              <a:t>. Nominare 1 relatore  per ogni squadra che esprima la soluzione prevista dal proprio gruppo. Invitare gli altri studenti di ogni gruppo ad intervenire nella discussione per convincere gli avversari che la loro idea è migliore e  più creativa.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67" y="1602692"/>
            <a:ext cx="1506537"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84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3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8953" y="129041"/>
            <a:ext cx="1706563"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9720" y="638176"/>
            <a:ext cx="1779587"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921953" y="248103"/>
            <a:ext cx="1427163"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8187"/>
            <a:ext cx="9144000" cy="353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10116" y="3385010"/>
            <a:ext cx="1284235" cy="25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468688" y="3828144"/>
            <a:ext cx="220662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9865" y="3806713"/>
            <a:ext cx="18113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51543" y="2543176"/>
            <a:ext cx="2090057" cy="369332"/>
          </a:xfrm>
          <a:prstGeom prst="rect">
            <a:avLst/>
          </a:prstGeom>
          <a:noFill/>
        </p:spPr>
        <p:txBody>
          <a:bodyPr wrap="square" rtlCol="0">
            <a:spAutoFit/>
          </a:bodyPr>
          <a:lstStyle/>
          <a:p>
            <a:pPr algn="ctr"/>
            <a:r>
              <a:rPr lang="it-IT" b="1" dirty="0" smtClean="0"/>
              <a:t>TAVOLO</a:t>
            </a:r>
            <a:endParaRPr lang="it-IT" b="1" dirty="0"/>
          </a:p>
        </p:txBody>
      </p:sp>
      <p:sp>
        <p:nvSpPr>
          <p:cNvPr id="5" name="CasellaDiTesto 4"/>
          <p:cNvSpPr txBox="1"/>
          <p:nvPr/>
        </p:nvSpPr>
        <p:spPr>
          <a:xfrm>
            <a:off x="4005943" y="2543176"/>
            <a:ext cx="1535227" cy="369332"/>
          </a:xfrm>
          <a:prstGeom prst="rect">
            <a:avLst/>
          </a:prstGeom>
          <a:noFill/>
        </p:spPr>
        <p:txBody>
          <a:bodyPr wrap="square" rtlCol="0">
            <a:spAutoFit/>
          </a:bodyPr>
          <a:lstStyle/>
          <a:p>
            <a:r>
              <a:rPr lang="it-IT" b="1" dirty="0" smtClean="0"/>
              <a:t>TOSTAPANE</a:t>
            </a:r>
            <a:endParaRPr lang="it-IT" b="1" dirty="0"/>
          </a:p>
        </p:txBody>
      </p:sp>
      <p:sp>
        <p:nvSpPr>
          <p:cNvPr id="6" name="CasellaDiTesto 5"/>
          <p:cNvSpPr txBox="1"/>
          <p:nvPr/>
        </p:nvSpPr>
        <p:spPr>
          <a:xfrm>
            <a:off x="6908800" y="2600389"/>
            <a:ext cx="1632402" cy="369332"/>
          </a:xfrm>
          <a:prstGeom prst="rect">
            <a:avLst/>
          </a:prstGeom>
          <a:noFill/>
        </p:spPr>
        <p:txBody>
          <a:bodyPr wrap="square" rtlCol="0">
            <a:spAutoFit/>
          </a:bodyPr>
          <a:lstStyle/>
          <a:p>
            <a:pPr algn="ctr"/>
            <a:r>
              <a:rPr lang="it-IT" b="1" dirty="0" smtClean="0"/>
              <a:t>DIVANO</a:t>
            </a:r>
            <a:endParaRPr lang="it-IT" b="1" dirty="0"/>
          </a:p>
        </p:txBody>
      </p:sp>
      <p:sp>
        <p:nvSpPr>
          <p:cNvPr id="7" name="CasellaDiTesto 6"/>
          <p:cNvSpPr txBox="1"/>
          <p:nvPr/>
        </p:nvSpPr>
        <p:spPr>
          <a:xfrm>
            <a:off x="725714" y="5900626"/>
            <a:ext cx="1436915" cy="369332"/>
          </a:xfrm>
          <a:prstGeom prst="rect">
            <a:avLst/>
          </a:prstGeom>
          <a:noFill/>
        </p:spPr>
        <p:txBody>
          <a:bodyPr wrap="square" rtlCol="0">
            <a:spAutoFit/>
          </a:bodyPr>
          <a:lstStyle/>
          <a:p>
            <a:pPr algn="ctr"/>
            <a:r>
              <a:rPr lang="it-IT" b="1" dirty="0" smtClean="0"/>
              <a:t>LETTO</a:t>
            </a:r>
            <a:endParaRPr lang="it-IT" b="1" dirty="0"/>
          </a:p>
        </p:txBody>
      </p:sp>
      <p:sp>
        <p:nvSpPr>
          <p:cNvPr id="8" name="CasellaDiTesto 7"/>
          <p:cNvSpPr txBox="1"/>
          <p:nvPr/>
        </p:nvSpPr>
        <p:spPr>
          <a:xfrm>
            <a:off x="3602831" y="5947975"/>
            <a:ext cx="2002971" cy="369332"/>
          </a:xfrm>
          <a:prstGeom prst="rect">
            <a:avLst/>
          </a:prstGeom>
          <a:noFill/>
        </p:spPr>
        <p:txBody>
          <a:bodyPr wrap="square" rtlCol="0">
            <a:spAutoFit/>
          </a:bodyPr>
          <a:lstStyle/>
          <a:p>
            <a:pPr algn="ctr"/>
            <a:r>
              <a:rPr lang="it-IT" b="1" dirty="0" smtClean="0"/>
              <a:t>COMODINO</a:t>
            </a:r>
            <a:endParaRPr lang="it-IT" b="1" dirty="0"/>
          </a:p>
        </p:txBody>
      </p:sp>
      <p:sp>
        <p:nvSpPr>
          <p:cNvPr id="9" name="CasellaDiTesto 8"/>
          <p:cNvSpPr txBox="1"/>
          <p:nvPr/>
        </p:nvSpPr>
        <p:spPr>
          <a:xfrm>
            <a:off x="6908800" y="5947975"/>
            <a:ext cx="1630364" cy="369332"/>
          </a:xfrm>
          <a:prstGeom prst="rect">
            <a:avLst/>
          </a:prstGeom>
          <a:noFill/>
        </p:spPr>
        <p:txBody>
          <a:bodyPr wrap="square" rtlCol="0">
            <a:spAutoFit/>
          </a:bodyPr>
          <a:lstStyle/>
          <a:p>
            <a:pPr algn="ctr"/>
            <a:r>
              <a:rPr lang="it-IT" b="1" dirty="0" smtClean="0"/>
              <a:t>FORCHETTA</a:t>
            </a:r>
            <a:endParaRPr lang="it-IT" b="1" dirty="0"/>
          </a:p>
        </p:txBody>
      </p:sp>
    </p:spTree>
    <p:extLst>
      <p:ext uri="{BB962C8B-B14F-4D97-AF65-F5344CB8AC3E}">
        <p14:creationId xmlns:p14="http://schemas.microsoft.com/office/powerpoint/2010/main" val="397414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1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5346"/>
            <a:ext cx="9144000" cy="356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7971" y="758598"/>
            <a:ext cx="1908175"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25825" y="33102"/>
            <a:ext cx="229235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790647" y="506394"/>
            <a:ext cx="1774825"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8433" y="4099606"/>
            <a:ext cx="2127250"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652044" y="3526519"/>
            <a:ext cx="1895475"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714447" y="3602719"/>
            <a:ext cx="1927225"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875314" y="2540000"/>
            <a:ext cx="1611086" cy="369332"/>
          </a:xfrm>
          <a:prstGeom prst="rect">
            <a:avLst/>
          </a:prstGeom>
          <a:noFill/>
        </p:spPr>
        <p:txBody>
          <a:bodyPr wrap="square" rtlCol="0">
            <a:spAutoFit/>
          </a:bodyPr>
          <a:lstStyle/>
          <a:p>
            <a:pPr algn="ctr"/>
            <a:r>
              <a:rPr lang="it-IT" b="1" dirty="0" smtClean="0"/>
              <a:t>OROLOGIO</a:t>
            </a:r>
            <a:endParaRPr lang="it-IT" b="1" dirty="0"/>
          </a:p>
        </p:txBody>
      </p:sp>
      <p:sp>
        <p:nvSpPr>
          <p:cNvPr id="3" name="CasellaDiTesto 2"/>
          <p:cNvSpPr txBox="1"/>
          <p:nvPr/>
        </p:nvSpPr>
        <p:spPr>
          <a:xfrm>
            <a:off x="6952343" y="2565009"/>
            <a:ext cx="1422400" cy="369332"/>
          </a:xfrm>
          <a:prstGeom prst="rect">
            <a:avLst/>
          </a:prstGeom>
          <a:noFill/>
        </p:spPr>
        <p:txBody>
          <a:bodyPr wrap="square" rtlCol="0">
            <a:spAutoFit/>
          </a:bodyPr>
          <a:lstStyle/>
          <a:p>
            <a:r>
              <a:rPr lang="it-IT" b="1" dirty="0" smtClean="0"/>
              <a:t>BOLLITORE</a:t>
            </a:r>
            <a:endParaRPr lang="it-IT" b="1" dirty="0"/>
          </a:p>
        </p:txBody>
      </p:sp>
      <p:sp>
        <p:nvSpPr>
          <p:cNvPr id="4" name="CasellaDiTesto 3"/>
          <p:cNvSpPr txBox="1"/>
          <p:nvPr/>
        </p:nvSpPr>
        <p:spPr>
          <a:xfrm>
            <a:off x="769257" y="6110514"/>
            <a:ext cx="1872343" cy="377372"/>
          </a:xfrm>
          <a:prstGeom prst="rect">
            <a:avLst/>
          </a:prstGeom>
          <a:noFill/>
        </p:spPr>
        <p:txBody>
          <a:bodyPr wrap="square" rtlCol="0">
            <a:spAutoFit/>
          </a:bodyPr>
          <a:lstStyle/>
          <a:p>
            <a:r>
              <a:rPr lang="it-IT" b="1" dirty="0" smtClean="0"/>
              <a:t>ASPIRAPOLVERE</a:t>
            </a:r>
            <a:endParaRPr lang="it-IT" b="1" dirty="0"/>
          </a:p>
        </p:txBody>
      </p:sp>
      <p:sp>
        <p:nvSpPr>
          <p:cNvPr id="5" name="CasellaDiTesto 4"/>
          <p:cNvSpPr txBox="1"/>
          <p:nvPr/>
        </p:nvSpPr>
        <p:spPr>
          <a:xfrm>
            <a:off x="3389312" y="6110514"/>
            <a:ext cx="2605088" cy="369332"/>
          </a:xfrm>
          <a:prstGeom prst="rect">
            <a:avLst/>
          </a:prstGeom>
          <a:noFill/>
        </p:spPr>
        <p:txBody>
          <a:bodyPr wrap="square" rtlCol="0">
            <a:spAutoFit/>
          </a:bodyPr>
          <a:lstStyle/>
          <a:p>
            <a:r>
              <a:rPr lang="it-IT" b="1" dirty="0" smtClean="0"/>
              <a:t>COMPUTER PORTATILE</a:t>
            </a:r>
            <a:endParaRPr lang="it-IT" b="1" dirty="0"/>
          </a:p>
        </p:txBody>
      </p:sp>
      <p:sp>
        <p:nvSpPr>
          <p:cNvPr id="6" name="CasellaDiTesto 5"/>
          <p:cNvSpPr txBox="1"/>
          <p:nvPr/>
        </p:nvSpPr>
        <p:spPr>
          <a:xfrm>
            <a:off x="6775565" y="6110514"/>
            <a:ext cx="1599178" cy="377372"/>
          </a:xfrm>
          <a:prstGeom prst="rect">
            <a:avLst/>
          </a:prstGeom>
          <a:noFill/>
        </p:spPr>
        <p:txBody>
          <a:bodyPr wrap="square" rtlCol="0">
            <a:spAutoFit/>
          </a:bodyPr>
          <a:lstStyle/>
          <a:p>
            <a:pPr algn="ctr"/>
            <a:r>
              <a:rPr lang="it-IT" b="1" dirty="0" smtClean="0"/>
              <a:t>PENTOLE</a:t>
            </a:r>
            <a:endParaRPr lang="it-IT" b="1" dirty="0"/>
          </a:p>
        </p:txBody>
      </p:sp>
      <p:sp>
        <p:nvSpPr>
          <p:cNvPr id="7" name="CasellaDiTesto 6"/>
          <p:cNvSpPr txBox="1"/>
          <p:nvPr/>
        </p:nvSpPr>
        <p:spPr>
          <a:xfrm>
            <a:off x="348343" y="2565009"/>
            <a:ext cx="2438400" cy="369332"/>
          </a:xfrm>
          <a:prstGeom prst="rect">
            <a:avLst/>
          </a:prstGeom>
          <a:noFill/>
        </p:spPr>
        <p:txBody>
          <a:bodyPr wrap="square" rtlCol="0">
            <a:spAutoFit/>
          </a:bodyPr>
          <a:lstStyle/>
          <a:p>
            <a:pPr algn="ctr"/>
            <a:r>
              <a:rPr lang="it-IT" b="1" dirty="0" smtClean="0"/>
              <a:t>SEDIA DA UFFICIO</a:t>
            </a:r>
            <a:endParaRPr lang="it-IT" b="1" dirty="0"/>
          </a:p>
        </p:txBody>
      </p:sp>
    </p:spTree>
    <p:extLst>
      <p:ext uri="{BB962C8B-B14F-4D97-AF65-F5344CB8AC3E}">
        <p14:creationId xmlns:p14="http://schemas.microsoft.com/office/powerpoint/2010/main" val="325090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65771" cy="687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864" y="3312826"/>
            <a:ext cx="3180136" cy="356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73"/>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5987" y="479153"/>
            <a:ext cx="1910715" cy="1712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1"/>
          <p:cNvPicPr/>
          <p:nvPr/>
        </p:nvPicPr>
        <p:blipFill>
          <a:blip r:embed="rId5">
            <a:extLst>
              <a:ext uri="{28A0092B-C50C-407E-A947-70E740481C1C}">
                <a14:useLocalDpi xmlns:a14="http://schemas.microsoft.com/office/drawing/2010/main" val="0"/>
              </a:ext>
            </a:extLst>
          </a:blip>
          <a:srcRect/>
          <a:stretch>
            <a:fillRect/>
          </a:stretch>
        </p:blipFill>
        <p:spPr bwMode="auto">
          <a:xfrm>
            <a:off x="3471182" y="455159"/>
            <a:ext cx="1971675" cy="2089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9"/>
          <p:cNvPicPr/>
          <p:nvPr/>
        </p:nvPicPr>
        <p:blipFill>
          <a:blip r:embed="rId6">
            <a:extLst>
              <a:ext uri="{28A0092B-C50C-407E-A947-70E740481C1C}">
                <a14:useLocalDpi xmlns:a14="http://schemas.microsoft.com/office/drawing/2010/main" val="0"/>
              </a:ext>
            </a:extLst>
          </a:blip>
          <a:srcRect/>
          <a:stretch>
            <a:fillRect/>
          </a:stretch>
        </p:blipFill>
        <p:spPr bwMode="auto">
          <a:xfrm flipH="1">
            <a:off x="6470346" y="265203"/>
            <a:ext cx="1715770" cy="2469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4"/>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15372" y="3747679"/>
            <a:ext cx="1970405" cy="2091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2"/>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829051" y="3744911"/>
            <a:ext cx="1464124" cy="18700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49943" y="2734718"/>
            <a:ext cx="2296159" cy="369332"/>
          </a:xfrm>
          <a:prstGeom prst="rect">
            <a:avLst/>
          </a:prstGeom>
          <a:noFill/>
        </p:spPr>
        <p:txBody>
          <a:bodyPr wrap="square" rtlCol="0">
            <a:spAutoFit/>
          </a:bodyPr>
          <a:lstStyle/>
          <a:p>
            <a:pPr algn="ctr"/>
            <a:r>
              <a:rPr lang="it-IT" b="1" dirty="0" smtClean="0"/>
              <a:t>ASCIUGAMAN</a:t>
            </a:r>
            <a:r>
              <a:rPr lang="it-IT" dirty="0" smtClean="0"/>
              <a:t>I</a:t>
            </a:r>
            <a:endParaRPr lang="it-IT" dirty="0"/>
          </a:p>
        </p:txBody>
      </p:sp>
      <p:sp>
        <p:nvSpPr>
          <p:cNvPr id="3" name="CasellaDiTesto 2"/>
          <p:cNvSpPr txBox="1"/>
          <p:nvPr/>
        </p:nvSpPr>
        <p:spPr>
          <a:xfrm>
            <a:off x="3626075" y="2734718"/>
            <a:ext cx="1976439" cy="369332"/>
          </a:xfrm>
          <a:prstGeom prst="rect">
            <a:avLst/>
          </a:prstGeom>
          <a:noFill/>
        </p:spPr>
        <p:txBody>
          <a:bodyPr wrap="square" rtlCol="0">
            <a:spAutoFit/>
          </a:bodyPr>
          <a:lstStyle/>
          <a:p>
            <a:pPr algn="ctr"/>
            <a:r>
              <a:rPr lang="it-IT" b="1" dirty="0" smtClean="0"/>
              <a:t>FORBICI</a:t>
            </a:r>
            <a:endParaRPr lang="it-IT" b="1" dirty="0"/>
          </a:p>
        </p:txBody>
      </p:sp>
      <p:sp>
        <p:nvSpPr>
          <p:cNvPr id="9" name="CasellaDiTesto 8"/>
          <p:cNvSpPr txBox="1"/>
          <p:nvPr/>
        </p:nvSpPr>
        <p:spPr>
          <a:xfrm>
            <a:off x="6981372" y="2722216"/>
            <a:ext cx="1582057" cy="369332"/>
          </a:xfrm>
          <a:prstGeom prst="rect">
            <a:avLst/>
          </a:prstGeom>
          <a:noFill/>
        </p:spPr>
        <p:txBody>
          <a:bodyPr wrap="square" rtlCol="0">
            <a:spAutoFit/>
          </a:bodyPr>
          <a:lstStyle/>
          <a:p>
            <a:r>
              <a:rPr lang="it-IT" b="1" dirty="0" smtClean="0"/>
              <a:t>RASTRELLO</a:t>
            </a:r>
            <a:endParaRPr lang="it-IT" b="1" dirty="0"/>
          </a:p>
        </p:txBody>
      </p:sp>
      <p:sp>
        <p:nvSpPr>
          <p:cNvPr id="10" name="CasellaDiTesto 9"/>
          <p:cNvSpPr txBox="1"/>
          <p:nvPr/>
        </p:nvSpPr>
        <p:spPr>
          <a:xfrm>
            <a:off x="3280230" y="6008914"/>
            <a:ext cx="2683634" cy="369332"/>
          </a:xfrm>
          <a:prstGeom prst="rect">
            <a:avLst/>
          </a:prstGeom>
          <a:noFill/>
        </p:spPr>
        <p:txBody>
          <a:bodyPr wrap="square" rtlCol="0">
            <a:spAutoFit/>
          </a:bodyPr>
          <a:lstStyle/>
          <a:p>
            <a:r>
              <a:rPr lang="it-IT" b="1" dirty="0" smtClean="0"/>
              <a:t>SCARPE DA GINNASTICA</a:t>
            </a:r>
            <a:endParaRPr lang="it-IT" b="1" dirty="0"/>
          </a:p>
        </p:txBody>
      </p:sp>
      <p:sp>
        <p:nvSpPr>
          <p:cNvPr id="11" name="CasellaDiTesto 10"/>
          <p:cNvSpPr txBox="1"/>
          <p:nvPr/>
        </p:nvSpPr>
        <p:spPr>
          <a:xfrm>
            <a:off x="394788" y="6008914"/>
            <a:ext cx="2351314" cy="369332"/>
          </a:xfrm>
          <a:prstGeom prst="rect">
            <a:avLst/>
          </a:prstGeom>
          <a:noFill/>
        </p:spPr>
        <p:txBody>
          <a:bodyPr wrap="square" rtlCol="0">
            <a:spAutoFit/>
          </a:bodyPr>
          <a:lstStyle/>
          <a:p>
            <a:r>
              <a:rPr lang="it-IT" b="1" dirty="0" smtClean="0"/>
              <a:t>PROLUNGA ELETTRICA</a:t>
            </a:r>
            <a:endParaRPr lang="it-IT" b="1" dirty="0"/>
          </a:p>
        </p:txBody>
      </p:sp>
      <p:sp>
        <p:nvSpPr>
          <p:cNvPr id="12" name="CasellaDiTesto 11"/>
          <p:cNvSpPr txBox="1"/>
          <p:nvPr/>
        </p:nvSpPr>
        <p:spPr>
          <a:xfrm>
            <a:off x="6281689" y="6008914"/>
            <a:ext cx="2093083" cy="369332"/>
          </a:xfrm>
          <a:prstGeom prst="rect">
            <a:avLst/>
          </a:prstGeom>
          <a:noFill/>
        </p:spPr>
        <p:txBody>
          <a:bodyPr wrap="square" rtlCol="0">
            <a:spAutoFit/>
          </a:bodyPr>
          <a:lstStyle/>
          <a:p>
            <a:r>
              <a:rPr lang="it-IT" b="1" dirty="0" smtClean="0"/>
              <a:t>MOTOSEGA</a:t>
            </a:r>
            <a:endParaRPr lang="it-IT" b="1" dirty="0"/>
          </a:p>
        </p:txBody>
      </p:sp>
    </p:spTree>
    <p:extLst>
      <p:ext uri="{BB962C8B-B14F-4D97-AF65-F5344CB8AC3E}">
        <p14:creationId xmlns:p14="http://schemas.microsoft.com/office/powerpoint/2010/main" val="11309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7"/>
          <p:cNvGrpSpPr>
            <a:grpSpLocks/>
          </p:cNvGrpSpPr>
          <p:nvPr/>
        </p:nvGrpSpPr>
        <p:grpSpPr bwMode="auto">
          <a:xfrm>
            <a:off x="68213" y="232690"/>
            <a:ext cx="3047539" cy="2828925"/>
            <a:chOff x="0" y="0"/>
            <a:chExt cx="5367" cy="4982"/>
          </a:xfrm>
        </p:grpSpPr>
        <p:pic>
          <p:nvPicPr>
            <p:cNvPr id="3" name="Picture 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67" cy="498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59"/>
            <p:cNvGrpSpPr>
              <a:grpSpLocks/>
            </p:cNvGrpSpPr>
            <p:nvPr/>
          </p:nvGrpSpPr>
          <p:grpSpPr bwMode="auto">
            <a:xfrm>
              <a:off x="333" y="230"/>
              <a:ext cx="4662" cy="4543"/>
              <a:chOff x="333" y="230"/>
              <a:chExt cx="4662" cy="4543"/>
            </a:xfrm>
          </p:grpSpPr>
          <p:sp>
            <p:nvSpPr>
              <p:cNvPr id="26" name="Freeform 162"/>
              <p:cNvSpPr>
                <a:spLocks/>
              </p:cNvSpPr>
              <p:nvPr/>
            </p:nvSpPr>
            <p:spPr bwMode="auto">
              <a:xfrm>
                <a:off x="333" y="230"/>
                <a:ext cx="4662" cy="4543"/>
              </a:xfrm>
              <a:custGeom>
                <a:avLst/>
                <a:gdLst>
                  <a:gd name="T0" fmla="+- 0 333 333"/>
                  <a:gd name="T1" fmla="*/ T0 w 4662"/>
                  <a:gd name="T2" fmla="+- 0 4773 230"/>
                  <a:gd name="T3" fmla="*/ 4773 h 4543"/>
                  <a:gd name="T4" fmla="+- 0 4994 333"/>
                  <a:gd name="T5" fmla="*/ T4 w 4662"/>
                  <a:gd name="T6" fmla="+- 0 4773 230"/>
                  <a:gd name="T7" fmla="*/ 4773 h 4543"/>
                  <a:gd name="T8" fmla="+- 0 4994 333"/>
                  <a:gd name="T9" fmla="*/ T8 w 4662"/>
                  <a:gd name="T10" fmla="+- 0 230 230"/>
                  <a:gd name="T11" fmla="*/ 230 h 4543"/>
                  <a:gd name="T12" fmla="+- 0 333 333"/>
                  <a:gd name="T13" fmla="*/ T12 w 4662"/>
                  <a:gd name="T14" fmla="+- 0 230 230"/>
                  <a:gd name="T15" fmla="*/ 230 h 4543"/>
                  <a:gd name="T16" fmla="+- 0 333 333"/>
                  <a:gd name="T17" fmla="*/ T16 w 4662"/>
                  <a:gd name="T18" fmla="+- 0 4773 230"/>
                  <a:gd name="T19" fmla="*/ 4773 h 4543"/>
                </a:gdLst>
                <a:ahLst/>
                <a:cxnLst>
                  <a:cxn ang="0">
                    <a:pos x="T1" y="T3"/>
                  </a:cxn>
                  <a:cxn ang="0">
                    <a:pos x="T5" y="T7"/>
                  </a:cxn>
                  <a:cxn ang="0">
                    <a:pos x="T9" y="T11"/>
                  </a:cxn>
                  <a:cxn ang="0">
                    <a:pos x="T13" y="T15"/>
                  </a:cxn>
                  <a:cxn ang="0">
                    <a:pos x="T17" y="T19"/>
                  </a:cxn>
                </a:cxnLst>
                <a:rect l="0" t="0" r="r" b="b"/>
                <a:pathLst>
                  <a:path w="4662" h="4543">
                    <a:moveTo>
                      <a:pt x="0" y="4543"/>
                    </a:moveTo>
                    <a:lnTo>
                      <a:pt x="4661" y="4543"/>
                    </a:lnTo>
                    <a:lnTo>
                      <a:pt x="4661" y="0"/>
                    </a:lnTo>
                    <a:lnTo>
                      <a:pt x="0" y="0"/>
                    </a:lnTo>
                    <a:lnTo>
                      <a:pt x="0" y="45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27" name="Picture 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1024"/>
                <a:ext cx="2519" cy="32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 y="1208"/>
                <a:ext cx="943" cy="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156"/>
            <p:cNvGrpSpPr>
              <a:grpSpLocks/>
            </p:cNvGrpSpPr>
            <p:nvPr/>
          </p:nvGrpSpPr>
          <p:grpSpPr bwMode="auto">
            <a:xfrm>
              <a:off x="840" y="665"/>
              <a:ext cx="1249" cy="986"/>
              <a:chOff x="840" y="665"/>
              <a:chExt cx="1249" cy="986"/>
            </a:xfrm>
          </p:grpSpPr>
          <p:sp>
            <p:nvSpPr>
              <p:cNvPr id="24" name="Freeform 158"/>
              <p:cNvSpPr>
                <a:spLocks/>
              </p:cNvSpPr>
              <p:nvPr/>
            </p:nvSpPr>
            <p:spPr bwMode="auto">
              <a:xfrm>
                <a:off x="840" y="1269"/>
                <a:ext cx="765" cy="382"/>
              </a:xfrm>
              <a:custGeom>
                <a:avLst/>
                <a:gdLst>
                  <a:gd name="T0" fmla="+- 0 840 840"/>
                  <a:gd name="T1" fmla="*/ T0 w 765"/>
                  <a:gd name="T2" fmla="+- 0 1269 1269"/>
                  <a:gd name="T3" fmla="*/ 1269 h 382"/>
                  <a:gd name="T4" fmla="+- 0 1605 840"/>
                  <a:gd name="T5" fmla="*/ T4 w 765"/>
                  <a:gd name="T6" fmla="+- 0 1650 1269"/>
                  <a:gd name="T7" fmla="*/ 1650 h 382"/>
                </a:gdLst>
                <a:ahLst/>
                <a:cxnLst>
                  <a:cxn ang="0">
                    <a:pos x="T1" y="T3"/>
                  </a:cxn>
                  <a:cxn ang="0">
                    <a:pos x="T5" y="T7"/>
                  </a:cxn>
                </a:cxnLst>
                <a:rect l="0" t="0" r="r" b="b"/>
                <a:pathLst>
                  <a:path w="765" h="382">
                    <a:moveTo>
                      <a:pt x="0" y="0"/>
                    </a:moveTo>
                    <a:lnTo>
                      <a:pt x="765" y="38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25" name="Picture 1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6" y="665"/>
                <a:ext cx="583" cy="7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53"/>
            <p:cNvGrpSpPr>
              <a:grpSpLocks/>
            </p:cNvGrpSpPr>
            <p:nvPr/>
          </p:nvGrpSpPr>
          <p:grpSpPr bwMode="auto">
            <a:xfrm>
              <a:off x="1605" y="468"/>
              <a:ext cx="1157" cy="801"/>
              <a:chOff x="1605" y="468"/>
              <a:chExt cx="1157" cy="801"/>
            </a:xfrm>
          </p:grpSpPr>
          <p:sp>
            <p:nvSpPr>
              <p:cNvPr id="22" name="Freeform 155"/>
              <p:cNvSpPr>
                <a:spLocks/>
              </p:cNvSpPr>
              <p:nvPr/>
            </p:nvSpPr>
            <p:spPr bwMode="auto">
              <a:xfrm>
                <a:off x="1605" y="718"/>
                <a:ext cx="386" cy="551"/>
              </a:xfrm>
              <a:custGeom>
                <a:avLst/>
                <a:gdLst>
                  <a:gd name="T0" fmla="+- 0 1605 1605"/>
                  <a:gd name="T1" fmla="*/ T0 w 386"/>
                  <a:gd name="T2" fmla="+- 0 718 718"/>
                  <a:gd name="T3" fmla="*/ 718 h 551"/>
                  <a:gd name="T4" fmla="+- 0 1991 1605"/>
                  <a:gd name="T5" fmla="*/ T4 w 386"/>
                  <a:gd name="T6" fmla="+- 0 1269 718"/>
                  <a:gd name="T7" fmla="*/ 1269 h 551"/>
                </a:gdLst>
                <a:ahLst/>
                <a:cxnLst>
                  <a:cxn ang="0">
                    <a:pos x="T1" y="T3"/>
                  </a:cxn>
                  <a:cxn ang="0">
                    <a:pos x="T5" y="T7"/>
                  </a:cxn>
                </a:cxnLst>
                <a:rect l="0" t="0" r="r" b="b"/>
                <a:pathLst>
                  <a:path w="386" h="551">
                    <a:moveTo>
                      <a:pt x="0" y="0"/>
                    </a:moveTo>
                    <a:lnTo>
                      <a:pt x="386"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23" name="Picture 1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9" y="468"/>
                <a:ext cx="203"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50"/>
            <p:cNvGrpSpPr>
              <a:grpSpLocks/>
            </p:cNvGrpSpPr>
            <p:nvPr/>
          </p:nvGrpSpPr>
          <p:grpSpPr bwMode="auto">
            <a:xfrm>
              <a:off x="2661" y="510"/>
              <a:ext cx="1025" cy="882"/>
              <a:chOff x="2661" y="510"/>
              <a:chExt cx="1025" cy="882"/>
            </a:xfrm>
          </p:grpSpPr>
          <p:sp>
            <p:nvSpPr>
              <p:cNvPr id="20" name="Freeform 152"/>
              <p:cNvSpPr>
                <a:spLocks/>
              </p:cNvSpPr>
              <p:nvPr/>
            </p:nvSpPr>
            <p:spPr bwMode="auto">
              <a:xfrm>
                <a:off x="2661" y="510"/>
                <a:ext cx="2" cy="551"/>
              </a:xfrm>
              <a:custGeom>
                <a:avLst/>
                <a:gdLst>
                  <a:gd name="T0" fmla="+- 0 510 510"/>
                  <a:gd name="T1" fmla="*/ 510 h 551"/>
                  <a:gd name="T2" fmla="+- 0 1061 510"/>
                  <a:gd name="T3" fmla="*/ 1061 h 551"/>
                </a:gdLst>
                <a:ahLst/>
                <a:cxnLst>
                  <a:cxn ang="0">
                    <a:pos x="0" y="T1"/>
                  </a:cxn>
                  <a:cxn ang="0">
                    <a:pos x="0" y="T3"/>
                  </a:cxn>
                </a:cxnLst>
                <a:rect l="0" t="0" r="r" b="b"/>
                <a:pathLst>
                  <a:path h="551">
                    <a:moveTo>
                      <a:pt x="0"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21" name="Picture 1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6" y="665"/>
                <a:ext cx="380" cy="7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47"/>
            <p:cNvGrpSpPr>
              <a:grpSpLocks/>
            </p:cNvGrpSpPr>
            <p:nvPr/>
          </p:nvGrpSpPr>
          <p:grpSpPr bwMode="auto">
            <a:xfrm>
              <a:off x="3405" y="718"/>
              <a:ext cx="1098" cy="1047"/>
              <a:chOff x="3405" y="718"/>
              <a:chExt cx="1098" cy="1047"/>
            </a:xfrm>
          </p:grpSpPr>
          <p:sp>
            <p:nvSpPr>
              <p:cNvPr id="18" name="Freeform 149"/>
              <p:cNvSpPr>
                <a:spLocks/>
              </p:cNvSpPr>
              <p:nvPr/>
            </p:nvSpPr>
            <p:spPr bwMode="auto">
              <a:xfrm>
                <a:off x="3405" y="718"/>
                <a:ext cx="179" cy="551"/>
              </a:xfrm>
              <a:custGeom>
                <a:avLst/>
                <a:gdLst>
                  <a:gd name="T0" fmla="+- 0 3583 3405"/>
                  <a:gd name="T1" fmla="*/ T0 w 179"/>
                  <a:gd name="T2" fmla="+- 0 718 718"/>
                  <a:gd name="T3" fmla="*/ 718 h 551"/>
                  <a:gd name="T4" fmla="+- 0 3405 3405"/>
                  <a:gd name="T5" fmla="*/ T4 w 179"/>
                  <a:gd name="T6" fmla="+- 0 1269 718"/>
                  <a:gd name="T7" fmla="*/ 1269 h 551"/>
                </a:gdLst>
                <a:ahLst/>
                <a:cxnLst>
                  <a:cxn ang="0">
                    <a:pos x="T1" y="T3"/>
                  </a:cxn>
                  <a:cxn ang="0">
                    <a:pos x="T5" y="T7"/>
                  </a:cxn>
                </a:cxnLst>
                <a:rect l="0" t="0" r="r" b="b"/>
                <a:pathLst>
                  <a:path w="179" h="551">
                    <a:moveTo>
                      <a:pt x="178"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9" name="Picture 1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4" y="1169"/>
                <a:ext cx="759" cy="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144"/>
            <p:cNvGrpSpPr>
              <a:grpSpLocks/>
            </p:cNvGrpSpPr>
            <p:nvPr/>
          </p:nvGrpSpPr>
          <p:grpSpPr bwMode="auto">
            <a:xfrm>
              <a:off x="629" y="1228"/>
              <a:ext cx="3781" cy="1139"/>
              <a:chOff x="629" y="1228"/>
              <a:chExt cx="3781" cy="1139"/>
            </a:xfrm>
          </p:grpSpPr>
          <p:sp>
            <p:nvSpPr>
              <p:cNvPr id="16" name="Freeform 146"/>
              <p:cNvSpPr>
                <a:spLocks/>
              </p:cNvSpPr>
              <p:nvPr/>
            </p:nvSpPr>
            <p:spPr bwMode="auto">
              <a:xfrm>
                <a:off x="3839" y="1228"/>
                <a:ext cx="571" cy="407"/>
              </a:xfrm>
              <a:custGeom>
                <a:avLst/>
                <a:gdLst>
                  <a:gd name="T0" fmla="+- 0 4409 3839"/>
                  <a:gd name="T1" fmla="*/ T0 w 571"/>
                  <a:gd name="T2" fmla="+- 0 1228 1228"/>
                  <a:gd name="T3" fmla="*/ 1228 h 407"/>
                  <a:gd name="T4" fmla="+- 0 3839 3839"/>
                  <a:gd name="T5" fmla="*/ T4 w 571"/>
                  <a:gd name="T6" fmla="+- 0 1635 1228"/>
                  <a:gd name="T7" fmla="*/ 1635 h 407"/>
                </a:gdLst>
                <a:ahLst/>
                <a:cxnLst>
                  <a:cxn ang="0">
                    <a:pos x="T1" y="T3"/>
                  </a:cxn>
                  <a:cxn ang="0">
                    <a:pos x="T5" y="T7"/>
                  </a:cxn>
                </a:cxnLst>
                <a:rect l="0" t="0" r="r" b="b"/>
                <a:pathLst>
                  <a:path w="571" h="407">
                    <a:moveTo>
                      <a:pt x="570" y="0"/>
                    </a:moveTo>
                    <a:lnTo>
                      <a:pt x="0" y="407"/>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7" name="Picture 14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 y="2164"/>
                <a:ext cx="923" cy="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141"/>
            <p:cNvGrpSpPr>
              <a:grpSpLocks/>
            </p:cNvGrpSpPr>
            <p:nvPr/>
          </p:nvGrpSpPr>
          <p:grpSpPr bwMode="auto">
            <a:xfrm>
              <a:off x="705" y="2164"/>
              <a:ext cx="3994" cy="203"/>
              <a:chOff x="705" y="2164"/>
              <a:chExt cx="3994" cy="203"/>
            </a:xfrm>
          </p:grpSpPr>
          <p:sp>
            <p:nvSpPr>
              <p:cNvPr id="14" name="Freeform 143"/>
              <p:cNvSpPr>
                <a:spLocks/>
              </p:cNvSpPr>
              <p:nvPr/>
            </p:nvSpPr>
            <p:spPr bwMode="auto">
              <a:xfrm>
                <a:off x="705" y="2232"/>
                <a:ext cx="765" cy="2"/>
              </a:xfrm>
              <a:custGeom>
                <a:avLst/>
                <a:gdLst>
                  <a:gd name="T0" fmla="+- 0 705 705"/>
                  <a:gd name="T1" fmla="*/ T0 w 765"/>
                  <a:gd name="T2" fmla="+- 0 1470 705"/>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5" name="Picture 1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83" y="2164"/>
                <a:ext cx="916" cy="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38"/>
            <p:cNvGrpSpPr>
              <a:grpSpLocks/>
            </p:cNvGrpSpPr>
            <p:nvPr/>
          </p:nvGrpSpPr>
          <p:grpSpPr bwMode="auto">
            <a:xfrm>
              <a:off x="333" y="230"/>
              <a:ext cx="4661" cy="4542"/>
              <a:chOff x="333" y="230"/>
              <a:chExt cx="4661" cy="4542"/>
            </a:xfrm>
          </p:grpSpPr>
          <p:sp>
            <p:nvSpPr>
              <p:cNvPr id="12" name="Freeform 140"/>
              <p:cNvSpPr>
                <a:spLocks/>
              </p:cNvSpPr>
              <p:nvPr/>
            </p:nvSpPr>
            <p:spPr bwMode="auto">
              <a:xfrm>
                <a:off x="3859" y="2232"/>
                <a:ext cx="765" cy="2"/>
              </a:xfrm>
              <a:custGeom>
                <a:avLst/>
                <a:gdLst>
                  <a:gd name="T0" fmla="+- 0 3859 3859"/>
                  <a:gd name="T1" fmla="*/ T0 w 765"/>
                  <a:gd name="T2" fmla="+- 0 4624 3859"/>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3" name="Text Box 139"/>
              <p:cNvSpPr txBox="1">
                <a:spLocks noChangeArrowheads="1"/>
              </p:cNvSpPr>
              <p:nvPr/>
            </p:nvSpPr>
            <p:spPr bwMode="auto">
              <a:xfrm>
                <a:off x="333" y="230"/>
                <a:ext cx="4661" cy="4542"/>
              </a:xfrm>
              <a:prstGeom prst="rect">
                <a:avLst/>
              </a:prstGeom>
              <a:noFill/>
              <a:ln w="10476">
                <a:solidFill>
                  <a:srgbClr val="5B92C7"/>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Bef>
                    <a:spcPts val="45"/>
                  </a:spcBef>
                  <a:spcAft>
                    <a:spcPts val="0"/>
                  </a:spcAft>
                </a:pPr>
                <a:r>
                  <a:rPr lang="en-US" sz="1750" dirty="0">
                    <a:effectLst/>
                    <a:latin typeface="Times New Roman"/>
                    <a:ea typeface="Times New Roman"/>
                    <a:cs typeface="Times New Roman"/>
                  </a:rPr>
                  <a:t> </a:t>
                </a:r>
                <a:endParaRPr lang="it-IT" sz="1100" dirty="0">
                  <a:effectLst/>
                  <a:latin typeface="Calibri"/>
                  <a:ea typeface="Calibri"/>
                  <a:cs typeface="Times New Roman"/>
                </a:endParaRPr>
              </a:p>
              <a:p>
                <a:pPr>
                  <a:spcBef>
                    <a:spcPts val="50"/>
                  </a:spcBef>
                  <a:spcAft>
                    <a:spcPts val="0"/>
                  </a:spcAft>
                </a:pPr>
                <a:r>
                  <a:rPr lang="en-US" sz="1850" dirty="0">
                    <a:effectLst/>
                    <a:latin typeface="Times New Roman"/>
                    <a:ea typeface="Times New Roman"/>
                    <a:cs typeface="Times New Roman"/>
                  </a:rPr>
                  <a:t> </a:t>
                </a:r>
                <a:endParaRPr lang="it-IT" sz="1100" dirty="0">
                  <a:effectLst/>
                  <a:latin typeface="Calibri"/>
                  <a:ea typeface="Calibri"/>
                  <a:cs typeface="Times New Roman"/>
                </a:endParaRPr>
              </a:p>
            </p:txBody>
          </p:sp>
        </p:grpSp>
      </p:grpSp>
      <p:grpSp>
        <p:nvGrpSpPr>
          <p:cNvPr id="29" name="Group 83"/>
          <p:cNvGrpSpPr>
            <a:grpSpLocks/>
          </p:cNvGrpSpPr>
          <p:nvPr/>
        </p:nvGrpSpPr>
        <p:grpSpPr bwMode="auto">
          <a:xfrm>
            <a:off x="3165967" y="247819"/>
            <a:ext cx="3047539" cy="2828925"/>
            <a:chOff x="0" y="0"/>
            <a:chExt cx="5367" cy="4982"/>
          </a:xfrm>
        </p:grpSpPr>
        <p:pic>
          <p:nvPicPr>
            <p:cNvPr id="30" name="Picture 1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367" cy="498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105"/>
            <p:cNvGrpSpPr>
              <a:grpSpLocks/>
            </p:cNvGrpSpPr>
            <p:nvPr/>
          </p:nvGrpSpPr>
          <p:grpSpPr bwMode="auto">
            <a:xfrm>
              <a:off x="333" y="247"/>
              <a:ext cx="4662" cy="4543"/>
              <a:chOff x="333" y="247"/>
              <a:chExt cx="4662" cy="4543"/>
            </a:xfrm>
          </p:grpSpPr>
          <p:sp>
            <p:nvSpPr>
              <p:cNvPr id="53" name="Freeform 108"/>
              <p:cNvSpPr>
                <a:spLocks/>
              </p:cNvSpPr>
              <p:nvPr/>
            </p:nvSpPr>
            <p:spPr bwMode="auto">
              <a:xfrm>
                <a:off x="333" y="247"/>
                <a:ext cx="4662" cy="4543"/>
              </a:xfrm>
              <a:custGeom>
                <a:avLst/>
                <a:gdLst>
                  <a:gd name="T0" fmla="+- 0 333 333"/>
                  <a:gd name="T1" fmla="*/ T0 w 4662"/>
                  <a:gd name="T2" fmla="+- 0 4789 247"/>
                  <a:gd name="T3" fmla="*/ 4789 h 4543"/>
                  <a:gd name="T4" fmla="+- 0 4994 333"/>
                  <a:gd name="T5" fmla="*/ T4 w 4662"/>
                  <a:gd name="T6" fmla="+- 0 4789 247"/>
                  <a:gd name="T7" fmla="*/ 4789 h 4543"/>
                  <a:gd name="T8" fmla="+- 0 4994 333"/>
                  <a:gd name="T9" fmla="*/ T8 w 4662"/>
                  <a:gd name="T10" fmla="+- 0 247 247"/>
                  <a:gd name="T11" fmla="*/ 247 h 4543"/>
                  <a:gd name="T12" fmla="+- 0 333 333"/>
                  <a:gd name="T13" fmla="*/ T12 w 4662"/>
                  <a:gd name="T14" fmla="+- 0 247 247"/>
                  <a:gd name="T15" fmla="*/ 247 h 4543"/>
                  <a:gd name="T16" fmla="+- 0 333 333"/>
                  <a:gd name="T17" fmla="*/ T16 w 4662"/>
                  <a:gd name="T18" fmla="+- 0 4789 247"/>
                  <a:gd name="T19" fmla="*/ 4789 h 4543"/>
                </a:gdLst>
                <a:ahLst/>
                <a:cxnLst>
                  <a:cxn ang="0">
                    <a:pos x="T1" y="T3"/>
                  </a:cxn>
                  <a:cxn ang="0">
                    <a:pos x="T5" y="T7"/>
                  </a:cxn>
                  <a:cxn ang="0">
                    <a:pos x="T9" y="T11"/>
                  </a:cxn>
                  <a:cxn ang="0">
                    <a:pos x="T13" y="T15"/>
                  </a:cxn>
                  <a:cxn ang="0">
                    <a:pos x="T17" y="T19"/>
                  </a:cxn>
                </a:cxnLst>
                <a:rect l="0" t="0" r="r" b="b"/>
                <a:pathLst>
                  <a:path w="4662" h="4543">
                    <a:moveTo>
                      <a:pt x="0" y="4542"/>
                    </a:moveTo>
                    <a:lnTo>
                      <a:pt x="4661" y="4542"/>
                    </a:lnTo>
                    <a:lnTo>
                      <a:pt x="4661" y="0"/>
                    </a:lnTo>
                    <a:lnTo>
                      <a:pt x="0" y="0"/>
                    </a:lnTo>
                    <a:lnTo>
                      <a:pt x="0" y="4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54" name="Pictur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1084"/>
                <a:ext cx="2519" cy="329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3" y="1266"/>
                <a:ext cx="943" cy="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102"/>
            <p:cNvGrpSpPr>
              <a:grpSpLocks/>
            </p:cNvGrpSpPr>
            <p:nvPr/>
          </p:nvGrpSpPr>
          <p:grpSpPr bwMode="auto">
            <a:xfrm>
              <a:off x="840" y="723"/>
              <a:ext cx="1249" cy="988"/>
              <a:chOff x="840" y="723"/>
              <a:chExt cx="1249" cy="988"/>
            </a:xfrm>
          </p:grpSpPr>
          <p:sp>
            <p:nvSpPr>
              <p:cNvPr id="51" name="Freeform 104"/>
              <p:cNvSpPr>
                <a:spLocks/>
              </p:cNvSpPr>
              <p:nvPr/>
            </p:nvSpPr>
            <p:spPr bwMode="auto">
              <a:xfrm>
                <a:off x="840" y="1329"/>
                <a:ext cx="765" cy="382"/>
              </a:xfrm>
              <a:custGeom>
                <a:avLst/>
                <a:gdLst>
                  <a:gd name="T0" fmla="+- 0 840 840"/>
                  <a:gd name="T1" fmla="*/ T0 w 765"/>
                  <a:gd name="T2" fmla="+- 0 1329 1329"/>
                  <a:gd name="T3" fmla="*/ 1329 h 382"/>
                  <a:gd name="T4" fmla="+- 0 1605 840"/>
                  <a:gd name="T5" fmla="*/ T4 w 765"/>
                  <a:gd name="T6" fmla="+- 0 1710 1329"/>
                  <a:gd name="T7" fmla="*/ 1710 h 382"/>
                </a:gdLst>
                <a:ahLst/>
                <a:cxnLst>
                  <a:cxn ang="0">
                    <a:pos x="T1" y="T3"/>
                  </a:cxn>
                  <a:cxn ang="0">
                    <a:pos x="T5" y="T7"/>
                  </a:cxn>
                </a:cxnLst>
                <a:rect l="0" t="0" r="r" b="b"/>
                <a:pathLst>
                  <a:path w="765" h="382">
                    <a:moveTo>
                      <a:pt x="0" y="0"/>
                    </a:moveTo>
                    <a:lnTo>
                      <a:pt x="765" y="38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52" name="Picture 1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6" y="723"/>
                <a:ext cx="583" cy="7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99"/>
            <p:cNvGrpSpPr>
              <a:grpSpLocks/>
            </p:cNvGrpSpPr>
            <p:nvPr/>
          </p:nvGrpSpPr>
          <p:grpSpPr bwMode="auto">
            <a:xfrm>
              <a:off x="1605" y="527"/>
              <a:ext cx="1157" cy="802"/>
              <a:chOff x="1605" y="527"/>
              <a:chExt cx="1157" cy="802"/>
            </a:xfrm>
          </p:grpSpPr>
          <p:sp>
            <p:nvSpPr>
              <p:cNvPr id="49" name="Freeform 101"/>
              <p:cNvSpPr>
                <a:spLocks/>
              </p:cNvSpPr>
              <p:nvPr/>
            </p:nvSpPr>
            <p:spPr bwMode="auto">
              <a:xfrm>
                <a:off x="1605" y="778"/>
                <a:ext cx="386" cy="551"/>
              </a:xfrm>
              <a:custGeom>
                <a:avLst/>
                <a:gdLst>
                  <a:gd name="T0" fmla="+- 0 1605 1605"/>
                  <a:gd name="T1" fmla="*/ T0 w 386"/>
                  <a:gd name="T2" fmla="+- 0 778 778"/>
                  <a:gd name="T3" fmla="*/ 778 h 551"/>
                  <a:gd name="T4" fmla="+- 0 1991 1605"/>
                  <a:gd name="T5" fmla="*/ T4 w 386"/>
                  <a:gd name="T6" fmla="+- 0 1328 778"/>
                  <a:gd name="T7" fmla="*/ 1328 h 551"/>
                </a:gdLst>
                <a:ahLst/>
                <a:cxnLst>
                  <a:cxn ang="0">
                    <a:pos x="T1" y="T3"/>
                  </a:cxn>
                  <a:cxn ang="0">
                    <a:pos x="T5" y="T7"/>
                  </a:cxn>
                </a:cxnLst>
                <a:rect l="0" t="0" r="r" b="b"/>
                <a:pathLst>
                  <a:path w="386" h="551">
                    <a:moveTo>
                      <a:pt x="0" y="0"/>
                    </a:moveTo>
                    <a:lnTo>
                      <a:pt x="386" y="55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50" name="Picture 1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59" y="527"/>
                <a:ext cx="203"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96"/>
            <p:cNvGrpSpPr>
              <a:grpSpLocks/>
            </p:cNvGrpSpPr>
            <p:nvPr/>
          </p:nvGrpSpPr>
          <p:grpSpPr bwMode="auto">
            <a:xfrm>
              <a:off x="2661" y="570"/>
              <a:ext cx="1025" cy="880"/>
              <a:chOff x="2661" y="570"/>
              <a:chExt cx="1025" cy="880"/>
            </a:xfrm>
          </p:grpSpPr>
          <p:sp>
            <p:nvSpPr>
              <p:cNvPr id="47" name="Freeform 98"/>
              <p:cNvSpPr>
                <a:spLocks/>
              </p:cNvSpPr>
              <p:nvPr/>
            </p:nvSpPr>
            <p:spPr bwMode="auto">
              <a:xfrm>
                <a:off x="2661" y="570"/>
                <a:ext cx="2" cy="551"/>
              </a:xfrm>
              <a:custGeom>
                <a:avLst/>
                <a:gdLst>
                  <a:gd name="T0" fmla="+- 0 570 570"/>
                  <a:gd name="T1" fmla="*/ 570 h 551"/>
                  <a:gd name="T2" fmla="+- 0 1120 570"/>
                  <a:gd name="T3" fmla="*/ 1120 h 551"/>
                </a:gdLst>
                <a:ahLst/>
                <a:cxnLst>
                  <a:cxn ang="0">
                    <a:pos x="0" y="T1"/>
                  </a:cxn>
                  <a:cxn ang="0">
                    <a:pos x="0" y="T3"/>
                  </a:cxn>
                </a:cxnLst>
                <a:rect l="0" t="0" r="r" b="b"/>
                <a:pathLst>
                  <a:path h="551">
                    <a:moveTo>
                      <a:pt x="0" y="0"/>
                    </a:moveTo>
                    <a:lnTo>
                      <a:pt x="0" y="55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48" name="Picture 9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06" y="730"/>
                <a:ext cx="380" cy="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93"/>
            <p:cNvGrpSpPr>
              <a:grpSpLocks/>
            </p:cNvGrpSpPr>
            <p:nvPr/>
          </p:nvGrpSpPr>
          <p:grpSpPr bwMode="auto">
            <a:xfrm>
              <a:off x="3405" y="778"/>
              <a:ext cx="1098" cy="1051"/>
              <a:chOff x="3405" y="778"/>
              <a:chExt cx="1098" cy="1051"/>
            </a:xfrm>
          </p:grpSpPr>
          <p:sp>
            <p:nvSpPr>
              <p:cNvPr id="45" name="Freeform 95"/>
              <p:cNvSpPr>
                <a:spLocks/>
              </p:cNvSpPr>
              <p:nvPr/>
            </p:nvSpPr>
            <p:spPr bwMode="auto">
              <a:xfrm>
                <a:off x="3405" y="778"/>
                <a:ext cx="179" cy="551"/>
              </a:xfrm>
              <a:custGeom>
                <a:avLst/>
                <a:gdLst>
                  <a:gd name="T0" fmla="+- 0 3583 3405"/>
                  <a:gd name="T1" fmla="*/ T0 w 179"/>
                  <a:gd name="T2" fmla="+- 0 778 778"/>
                  <a:gd name="T3" fmla="*/ 778 h 551"/>
                  <a:gd name="T4" fmla="+- 0 3405 3405"/>
                  <a:gd name="T5" fmla="*/ T4 w 179"/>
                  <a:gd name="T6" fmla="+- 0 1328 778"/>
                  <a:gd name="T7" fmla="*/ 1328 h 551"/>
                </a:gdLst>
                <a:ahLst/>
                <a:cxnLst>
                  <a:cxn ang="0">
                    <a:pos x="T1" y="T3"/>
                  </a:cxn>
                  <a:cxn ang="0">
                    <a:pos x="T5" y="T7"/>
                  </a:cxn>
                </a:cxnLst>
                <a:rect l="0" t="0" r="r" b="b"/>
                <a:pathLst>
                  <a:path w="179" h="551">
                    <a:moveTo>
                      <a:pt x="178" y="0"/>
                    </a:moveTo>
                    <a:lnTo>
                      <a:pt x="0" y="55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46" name="Picture 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44" y="1227"/>
                <a:ext cx="759" cy="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90"/>
            <p:cNvGrpSpPr>
              <a:grpSpLocks/>
            </p:cNvGrpSpPr>
            <p:nvPr/>
          </p:nvGrpSpPr>
          <p:grpSpPr bwMode="auto">
            <a:xfrm>
              <a:off x="629" y="1288"/>
              <a:ext cx="3781" cy="1136"/>
              <a:chOff x="629" y="1288"/>
              <a:chExt cx="3781" cy="1136"/>
            </a:xfrm>
          </p:grpSpPr>
          <p:sp>
            <p:nvSpPr>
              <p:cNvPr id="43" name="Freeform 92"/>
              <p:cNvSpPr>
                <a:spLocks/>
              </p:cNvSpPr>
              <p:nvPr/>
            </p:nvSpPr>
            <p:spPr bwMode="auto">
              <a:xfrm>
                <a:off x="3839" y="1288"/>
                <a:ext cx="571" cy="407"/>
              </a:xfrm>
              <a:custGeom>
                <a:avLst/>
                <a:gdLst>
                  <a:gd name="T0" fmla="+- 0 4409 3839"/>
                  <a:gd name="T1" fmla="*/ T0 w 571"/>
                  <a:gd name="T2" fmla="+- 0 1288 1288"/>
                  <a:gd name="T3" fmla="*/ 1288 h 407"/>
                  <a:gd name="T4" fmla="+- 0 3839 3839"/>
                  <a:gd name="T5" fmla="*/ T4 w 571"/>
                  <a:gd name="T6" fmla="+- 0 1695 1288"/>
                  <a:gd name="T7" fmla="*/ 1695 h 407"/>
                </a:gdLst>
                <a:ahLst/>
                <a:cxnLst>
                  <a:cxn ang="0">
                    <a:pos x="T1" y="T3"/>
                  </a:cxn>
                  <a:cxn ang="0">
                    <a:pos x="T5" y="T7"/>
                  </a:cxn>
                </a:cxnLst>
                <a:rect l="0" t="0" r="r" b="b"/>
                <a:pathLst>
                  <a:path w="571" h="407">
                    <a:moveTo>
                      <a:pt x="570" y="0"/>
                    </a:moveTo>
                    <a:lnTo>
                      <a:pt x="0" y="407"/>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44" name="Picture 9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9" y="2228"/>
                <a:ext cx="923"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87"/>
            <p:cNvGrpSpPr>
              <a:grpSpLocks/>
            </p:cNvGrpSpPr>
            <p:nvPr/>
          </p:nvGrpSpPr>
          <p:grpSpPr bwMode="auto">
            <a:xfrm>
              <a:off x="705" y="2228"/>
              <a:ext cx="3994" cy="196"/>
              <a:chOff x="705" y="2228"/>
              <a:chExt cx="3994" cy="196"/>
            </a:xfrm>
          </p:grpSpPr>
          <p:sp>
            <p:nvSpPr>
              <p:cNvPr id="41" name="Freeform 89"/>
              <p:cNvSpPr>
                <a:spLocks/>
              </p:cNvSpPr>
              <p:nvPr/>
            </p:nvSpPr>
            <p:spPr bwMode="auto">
              <a:xfrm>
                <a:off x="705" y="2292"/>
                <a:ext cx="765" cy="2"/>
              </a:xfrm>
              <a:custGeom>
                <a:avLst/>
                <a:gdLst>
                  <a:gd name="T0" fmla="+- 0 705 705"/>
                  <a:gd name="T1" fmla="*/ T0 w 765"/>
                  <a:gd name="T2" fmla="+- 0 1470 705"/>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42" name="Picture 8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83" y="2228"/>
                <a:ext cx="916"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84"/>
            <p:cNvGrpSpPr>
              <a:grpSpLocks/>
            </p:cNvGrpSpPr>
            <p:nvPr/>
          </p:nvGrpSpPr>
          <p:grpSpPr bwMode="auto">
            <a:xfrm>
              <a:off x="333" y="247"/>
              <a:ext cx="4661" cy="4542"/>
              <a:chOff x="333" y="247"/>
              <a:chExt cx="4661" cy="4542"/>
            </a:xfrm>
          </p:grpSpPr>
          <p:sp>
            <p:nvSpPr>
              <p:cNvPr id="39" name="Freeform 86"/>
              <p:cNvSpPr>
                <a:spLocks/>
              </p:cNvSpPr>
              <p:nvPr/>
            </p:nvSpPr>
            <p:spPr bwMode="auto">
              <a:xfrm>
                <a:off x="3859" y="2292"/>
                <a:ext cx="765" cy="2"/>
              </a:xfrm>
              <a:custGeom>
                <a:avLst/>
                <a:gdLst>
                  <a:gd name="T0" fmla="+- 0 3859 3859"/>
                  <a:gd name="T1" fmla="*/ T0 w 765"/>
                  <a:gd name="T2" fmla="+- 0 4624 3859"/>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40" name="Text Box 85"/>
              <p:cNvSpPr txBox="1">
                <a:spLocks noChangeArrowheads="1"/>
              </p:cNvSpPr>
              <p:nvPr/>
            </p:nvSpPr>
            <p:spPr bwMode="auto">
              <a:xfrm>
                <a:off x="333" y="247"/>
                <a:ext cx="4661" cy="4542"/>
              </a:xfrm>
              <a:prstGeom prst="rect">
                <a:avLst/>
              </a:prstGeom>
              <a:noFill/>
              <a:ln w="10476">
                <a:solidFill>
                  <a:srgbClr val="5B92C7"/>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Aft>
                    <a:spcPts val="0"/>
                  </a:spcAft>
                </a:pPr>
                <a:r>
                  <a:rPr lang="en-US" sz="2150" dirty="0">
                    <a:effectLst/>
                    <a:latin typeface="Times New Roman"/>
                    <a:ea typeface="Times New Roman"/>
                    <a:cs typeface="Times New Roman"/>
                  </a:rPr>
                  <a:t> </a:t>
                </a:r>
                <a:endParaRPr lang="it-IT" sz="1100" dirty="0">
                  <a:effectLst/>
                  <a:latin typeface="Calibri"/>
                  <a:ea typeface="Calibri"/>
                  <a:cs typeface="Times New Roman"/>
                </a:endParaRPr>
              </a:p>
            </p:txBody>
          </p:sp>
        </p:grpSp>
      </p:grpSp>
      <p:grpSp>
        <p:nvGrpSpPr>
          <p:cNvPr id="56" name="Group 110"/>
          <p:cNvGrpSpPr>
            <a:grpSpLocks/>
          </p:cNvGrpSpPr>
          <p:nvPr/>
        </p:nvGrpSpPr>
        <p:grpSpPr bwMode="auto">
          <a:xfrm>
            <a:off x="72159" y="3445144"/>
            <a:ext cx="3006372" cy="3069679"/>
            <a:chOff x="0" y="0"/>
            <a:chExt cx="5367" cy="5000"/>
          </a:xfrm>
        </p:grpSpPr>
        <p:pic>
          <p:nvPicPr>
            <p:cNvPr id="57" name="Picture 1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5367" cy="5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132"/>
            <p:cNvGrpSpPr>
              <a:grpSpLocks/>
            </p:cNvGrpSpPr>
            <p:nvPr/>
          </p:nvGrpSpPr>
          <p:grpSpPr bwMode="auto">
            <a:xfrm>
              <a:off x="372" y="230"/>
              <a:ext cx="4662" cy="4543"/>
              <a:chOff x="372" y="230"/>
              <a:chExt cx="4662" cy="4543"/>
            </a:xfrm>
          </p:grpSpPr>
          <p:sp>
            <p:nvSpPr>
              <p:cNvPr id="80" name="Freeform 135"/>
              <p:cNvSpPr>
                <a:spLocks/>
              </p:cNvSpPr>
              <p:nvPr/>
            </p:nvSpPr>
            <p:spPr bwMode="auto">
              <a:xfrm>
                <a:off x="372" y="230"/>
                <a:ext cx="4662" cy="4543"/>
              </a:xfrm>
              <a:custGeom>
                <a:avLst/>
                <a:gdLst>
                  <a:gd name="T0" fmla="+- 0 372 372"/>
                  <a:gd name="T1" fmla="*/ T0 w 4662"/>
                  <a:gd name="T2" fmla="+- 0 4773 230"/>
                  <a:gd name="T3" fmla="*/ 4773 h 4543"/>
                  <a:gd name="T4" fmla="+- 0 5033 372"/>
                  <a:gd name="T5" fmla="*/ T4 w 4662"/>
                  <a:gd name="T6" fmla="+- 0 4773 230"/>
                  <a:gd name="T7" fmla="*/ 4773 h 4543"/>
                  <a:gd name="T8" fmla="+- 0 5033 372"/>
                  <a:gd name="T9" fmla="*/ T8 w 4662"/>
                  <a:gd name="T10" fmla="+- 0 230 230"/>
                  <a:gd name="T11" fmla="*/ 230 h 4543"/>
                  <a:gd name="T12" fmla="+- 0 372 372"/>
                  <a:gd name="T13" fmla="*/ T12 w 4662"/>
                  <a:gd name="T14" fmla="+- 0 230 230"/>
                  <a:gd name="T15" fmla="*/ 230 h 4543"/>
                  <a:gd name="T16" fmla="+- 0 372 372"/>
                  <a:gd name="T17" fmla="*/ T16 w 4662"/>
                  <a:gd name="T18" fmla="+- 0 4773 230"/>
                  <a:gd name="T19" fmla="*/ 4773 h 4543"/>
                </a:gdLst>
                <a:ahLst/>
                <a:cxnLst>
                  <a:cxn ang="0">
                    <a:pos x="T1" y="T3"/>
                  </a:cxn>
                  <a:cxn ang="0">
                    <a:pos x="T5" y="T7"/>
                  </a:cxn>
                  <a:cxn ang="0">
                    <a:pos x="T9" y="T11"/>
                  </a:cxn>
                  <a:cxn ang="0">
                    <a:pos x="T13" y="T15"/>
                  </a:cxn>
                  <a:cxn ang="0">
                    <a:pos x="T17" y="T19"/>
                  </a:cxn>
                </a:cxnLst>
                <a:rect l="0" t="0" r="r" b="b"/>
                <a:pathLst>
                  <a:path w="4662" h="4543">
                    <a:moveTo>
                      <a:pt x="0" y="4543"/>
                    </a:moveTo>
                    <a:lnTo>
                      <a:pt x="4661" y="4543"/>
                    </a:lnTo>
                    <a:lnTo>
                      <a:pt x="4661" y="0"/>
                    </a:lnTo>
                    <a:lnTo>
                      <a:pt x="0" y="0"/>
                    </a:lnTo>
                    <a:lnTo>
                      <a:pt x="0" y="45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1" name="Picture 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1024"/>
                <a:ext cx="2519" cy="329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3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8" y="1208"/>
                <a:ext cx="943" cy="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129"/>
            <p:cNvGrpSpPr>
              <a:grpSpLocks/>
            </p:cNvGrpSpPr>
            <p:nvPr/>
          </p:nvGrpSpPr>
          <p:grpSpPr bwMode="auto">
            <a:xfrm>
              <a:off x="907" y="665"/>
              <a:ext cx="1247" cy="986"/>
              <a:chOff x="907" y="665"/>
              <a:chExt cx="1247" cy="986"/>
            </a:xfrm>
          </p:grpSpPr>
          <p:sp>
            <p:nvSpPr>
              <p:cNvPr id="78" name="Freeform 131"/>
              <p:cNvSpPr>
                <a:spLocks/>
              </p:cNvSpPr>
              <p:nvPr/>
            </p:nvSpPr>
            <p:spPr bwMode="auto">
              <a:xfrm>
                <a:off x="907" y="1269"/>
                <a:ext cx="765" cy="382"/>
              </a:xfrm>
              <a:custGeom>
                <a:avLst/>
                <a:gdLst>
                  <a:gd name="T0" fmla="+- 0 907 907"/>
                  <a:gd name="T1" fmla="*/ T0 w 765"/>
                  <a:gd name="T2" fmla="+- 0 1269 1269"/>
                  <a:gd name="T3" fmla="*/ 1269 h 382"/>
                  <a:gd name="T4" fmla="+- 0 1672 907"/>
                  <a:gd name="T5" fmla="*/ T4 w 765"/>
                  <a:gd name="T6" fmla="+- 0 1650 1269"/>
                  <a:gd name="T7" fmla="*/ 1650 h 382"/>
                </a:gdLst>
                <a:ahLst/>
                <a:cxnLst>
                  <a:cxn ang="0">
                    <a:pos x="T1" y="T3"/>
                  </a:cxn>
                  <a:cxn ang="0">
                    <a:pos x="T5" y="T7"/>
                  </a:cxn>
                </a:cxnLst>
                <a:rect l="0" t="0" r="r" b="b"/>
                <a:pathLst>
                  <a:path w="765" h="382">
                    <a:moveTo>
                      <a:pt x="0" y="0"/>
                    </a:moveTo>
                    <a:lnTo>
                      <a:pt x="765" y="38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79" name="Picture 13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78" y="665"/>
                <a:ext cx="576" cy="7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126"/>
            <p:cNvGrpSpPr>
              <a:grpSpLocks/>
            </p:cNvGrpSpPr>
            <p:nvPr/>
          </p:nvGrpSpPr>
          <p:grpSpPr bwMode="auto">
            <a:xfrm>
              <a:off x="1672" y="468"/>
              <a:ext cx="1156" cy="801"/>
              <a:chOff x="1672" y="468"/>
              <a:chExt cx="1156" cy="801"/>
            </a:xfrm>
          </p:grpSpPr>
          <p:sp>
            <p:nvSpPr>
              <p:cNvPr id="76" name="Freeform 128"/>
              <p:cNvSpPr>
                <a:spLocks/>
              </p:cNvSpPr>
              <p:nvPr/>
            </p:nvSpPr>
            <p:spPr bwMode="auto">
              <a:xfrm>
                <a:off x="1672" y="718"/>
                <a:ext cx="386" cy="551"/>
              </a:xfrm>
              <a:custGeom>
                <a:avLst/>
                <a:gdLst>
                  <a:gd name="T0" fmla="+- 0 1672 1672"/>
                  <a:gd name="T1" fmla="*/ T0 w 386"/>
                  <a:gd name="T2" fmla="+- 0 718 718"/>
                  <a:gd name="T3" fmla="*/ 718 h 551"/>
                  <a:gd name="T4" fmla="+- 0 2057 1672"/>
                  <a:gd name="T5" fmla="*/ T4 w 386"/>
                  <a:gd name="T6" fmla="+- 0 1269 718"/>
                  <a:gd name="T7" fmla="*/ 1269 h 551"/>
                </a:gdLst>
                <a:ahLst/>
                <a:cxnLst>
                  <a:cxn ang="0">
                    <a:pos x="T1" y="T3"/>
                  </a:cxn>
                  <a:cxn ang="0">
                    <a:pos x="T5" y="T7"/>
                  </a:cxn>
                </a:cxnLst>
                <a:rect l="0" t="0" r="r" b="b"/>
                <a:pathLst>
                  <a:path w="386" h="551">
                    <a:moveTo>
                      <a:pt x="0" y="0"/>
                    </a:moveTo>
                    <a:lnTo>
                      <a:pt x="385"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77" name="Picture 1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625" y="468"/>
                <a:ext cx="203"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123"/>
            <p:cNvGrpSpPr>
              <a:grpSpLocks/>
            </p:cNvGrpSpPr>
            <p:nvPr/>
          </p:nvGrpSpPr>
          <p:grpSpPr bwMode="auto">
            <a:xfrm>
              <a:off x="2728" y="510"/>
              <a:ext cx="1023" cy="882"/>
              <a:chOff x="2728" y="510"/>
              <a:chExt cx="1023" cy="882"/>
            </a:xfrm>
          </p:grpSpPr>
          <p:sp>
            <p:nvSpPr>
              <p:cNvPr id="74" name="Freeform 125"/>
              <p:cNvSpPr>
                <a:spLocks/>
              </p:cNvSpPr>
              <p:nvPr/>
            </p:nvSpPr>
            <p:spPr bwMode="auto">
              <a:xfrm>
                <a:off x="2728" y="510"/>
                <a:ext cx="2" cy="551"/>
              </a:xfrm>
              <a:custGeom>
                <a:avLst/>
                <a:gdLst>
                  <a:gd name="T0" fmla="+- 0 510 510"/>
                  <a:gd name="T1" fmla="*/ 510 h 551"/>
                  <a:gd name="T2" fmla="+- 0 1061 510"/>
                  <a:gd name="T3" fmla="*/ 1061 h 551"/>
                </a:gdLst>
                <a:ahLst/>
                <a:cxnLst>
                  <a:cxn ang="0">
                    <a:pos x="0" y="T1"/>
                  </a:cxn>
                  <a:cxn ang="0">
                    <a:pos x="0" y="T3"/>
                  </a:cxn>
                </a:cxnLst>
                <a:rect l="0" t="0" r="r" b="b"/>
                <a:pathLst>
                  <a:path h="551">
                    <a:moveTo>
                      <a:pt x="0"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75" name="Picture 12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71" y="665"/>
                <a:ext cx="380" cy="7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120"/>
            <p:cNvGrpSpPr>
              <a:grpSpLocks/>
            </p:cNvGrpSpPr>
            <p:nvPr/>
          </p:nvGrpSpPr>
          <p:grpSpPr bwMode="auto">
            <a:xfrm>
              <a:off x="3471" y="718"/>
              <a:ext cx="1098" cy="1047"/>
              <a:chOff x="3471" y="718"/>
              <a:chExt cx="1098" cy="1047"/>
            </a:xfrm>
          </p:grpSpPr>
          <p:sp>
            <p:nvSpPr>
              <p:cNvPr id="72" name="Freeform 122"/>
              <p:cNvSpPr>
                <a:spLocks/>
              </p:cNvSpPr>
              <p:nvPr/>
            </p:nvSpPr>
            <p:spPr bwMode="auto">
              <a:xfrm>
                <a:off x="3471" y="718"/>
                <a:ext cx="179" cy="551"/>
              </a:xfrm>
              <a:custGeom>
                <a:avLst/>
                <a:gdLst>
                  <a:gd name="T0" fmla="+- 0 3650 3471"/>
                  <a:gd name="T1" fmla="*/ T0 w 179"/>
                  <a:gd name="T2" fmla="+- 0 718 718"/>
                  <a:gd name="T3" fmla="*/ 718 h 551"/>
                  <a:gd name="T4" fmla="+- 0 3471 3471"/>
                  <a:gd name="T5" fmla="*/ T4 w 179"/>
                  <a:gd name="T6" fmla="+- 0 1269 718"/>
                  <a:gd name="T7" fmla="*/ 1269 h 551"/>
                </a:gdLst>
                <a:ahLst/>
                <a:cxnLst>
                  <a:cxn ang="0">
                    <a:pos x="T1" y="T3"/>
                  </a:cxn>
                  <a:cxn ang="0">
                    <a:pos x="T5" y="T7"/>
                  </a:cxn>
                </a:cxnLst>
                <a:rect l="0" t="0" r="r" b="b"/>
                <a:pathLst>
                  <a:path w="179" h="551">
                    <a:moveTo>
                      <a:pt x="179"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73" name="Picture 12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16" y="1169"/>
                <a:ext cx="753" cy="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117"/>
            <p:cNvGrpSpPr>
              <a:grpSpLocks/>
            </p:cNvGrpSpPr>
            <p:nvPr/>
          </p:nvGrpSpPr>
          <p:grpSpPr bwMode="auto">
            <a:xfrm>
              <a:off x="694" y="1228"/>
              <a:ext cx="3782" cy="1139"/>
              <a:chOff x="694" y="1228"/>
              <a:chExt cx="3782" cy="1139"/>
            </a:xfrm>
          </p:grpSpPr>
          <p:sp>
            <p:nvSpPr>
              <p:cNvPr id="70" name="Freeform 119"/>
              <p:cNvSpPr>
                <a:spLocks/>
              </p:cNvSpPr>
              <p:nvPr/>
            </p:nvSpPr>
            <p:spPr bwMode="auto">
              <a:xfrm>
                <a:off x="3905" y="1228"/>
                <a:ext cx="571" cy="407"/>
              </a:xfrm>
              <a:custGeom>
                <a:avLst/>
                <a:gdLst>
                  <a:gd name="T0" fmla="+- 0 4476 3905"/>
                  <a:gd name="T1" fmla="*/ T0 w 571"/>
                  <a:gd name="T2" fmla="+- 0 1228 1228"/>
                  <a:gd name="T3" fmla="*/ 1228 h 407"/>
                  <a:gd name="T4" fmla="+- 0 3905 3905"/>
                  <a:gd name="T5" fmla="*/ T4 w 571"/>
                  <a:gd name="T6" fmla="+- 0 1635 1228"/>
                  <a:gd name="T7" fmla="*/ 1635 h 407"/>
                </a:gdLst>
                <a:ahLst/>
                <a:cxnLst>
                  <a:cxn ang="0">
                    <a:pos x="T1" y="T3"/>
                  </a:cxn>
                  <a:cxn ang="0">
                    <a:pos x="T5" y="T7"/>
                  </a:cxn>
                </a:cxnLst>
                <a:rect l="0" t="0" r="r" b="b"/>
                <a:pathLst>
                  <a:path w="571" h="407">
                    <a:moveTo>
                      <a:pt x="571" y="0"/>
                    </a:moveTo>
                    <a:lnTo>
                      <a:pt x="0" y="407"/>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71" name="Picture 11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94" y="2164"/>
                <a:ext cx="923" cy="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114"/>
            <p:cNvGrpSpPr>
              <a:grpSpLocks/>
            </p:cNvGrpSpPr>
            <p:nvPr/>
          </p:nvGrpSpPr>
          <p:grpSpPr bwMode="auto">
            <a:xfrm>
              <a:off x="771" y="2164"/>
              <a:ext cx="4001" cy="203"/>
              <a:chOff x="771" y="2164"/>
              <a:chExt cx="4001" cy="203"/>
            </a:xfrm>
          </p:grpSpPr>
          <p:sp>
            <p:nvSpPr>
              <p:cNvPr id="68" name="Freeform 116"/>
              <p:cNvSpPr>
                <a:spLocks/>
              </p:cNvSpPr>
              <p:nvPr/>
            </p:nvSpPr>
            <p:spPr bwMode="auto">
              <a:xfrm>
                <a:off x="771" y="2232"/>
                <a:ext cx="765" cy="2"/>
              </a:xfrm>
              <a:custGeom>
                <a:avLst/>
                <a:gdLst>
                  <a:gd name="T0" fmla="+- 0 771 771"/>
                  <a:gd name="T1" fmla="*/ T0 w 765"/>
                  <a:gd name="T2" fmla="+- 0 1536 771"/>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69" name="Picture 11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49" y="2164"/>
                <a:ext cx="923" cy="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111"/>
            <p:cNvGrpSpPr>
              <a:grpSpLocks/>
            </p:cNvGrpSpPr>
            <p:nvPr/>
          </p:nvGrpSpPr>
          <p:grpSpPr bwMode="auto">
            <a:xfrm>
              <a:off x="372" y="230"/>
              <a:ext cx="4661" cy="4542"/>
              <a:chOff x="372" y="230"/>
              <a:chExt cx="4661" cy="4542"/>
            </a:xfrm>
          </p:grpSpPr>
          <p:sp>
            <p:nvSpPr>
              <p:cNvPr id="66" name="Freeform 113"/>
              <p:cNvSpPr>
                <a:spLocks/>
              </p:cNvSpPr>
              <p:nvPr/>
            </p:nvSpPr>
            <p:spPr bwMode="auto">
              <a:xfrm>
                <a:off x="3926" y="2232"/>
                <a:ext cx="765" cy="2"/>
              </a:xfrm>
              <a:custGeom>
                <a:avLst/>
                <a:gdLst>
                  <a:gd name="T0" fmla="+- 0 3926 3926"/>
                  <a:gd name="T1" fmla="*/ T0 w 765"/>
                  <a:gd name="T2" fmla="+- 0 4691 3926"/>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67" name="Text Box 112"/>
              <p:cNvSpPr txBox="1">
                <a:spLocks noChangeArrowheads="1"/>
              </p:cNvSpPr>
              <p:nvPr/>
            </p:nvSpPr>
            <p:spPr bwMode="auto">
              <a:xfrm>
                <a:off x="372" y="230"/>
                <a:ext cx="4661" cy="4542"/>
              </a:xfrm>
              <a:prstGeom prst="rect">
                <a:avLst/>
              </a:prstGeom>
              <a:noFill/>
              <a:ln w="10476">
                <a:solidFill>
                  <a:srgbClr val="5B92C7"/>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Bef>
                    <a:spcPts val="45"/>
                  </a:spcBef>
                  <a:spcAft>
                    <a:spcPts val="0"/>
                  </a:spcAft>
                </a:pPr>
                <a:r>
                  <a:rPr lang="en-US" sz="1850" dirty="0">
                    <a:effectLst/>
                    <a:latin typeface="Times New Roman"/>
                    <a:ea typeface="Times New Roman"/>
                    <a:cs typeface="Times New Roman"/>
                  </a:rPr>
                  <a:t> </a:t>
                </a:r>
                <a:endParaRPr lang="it-IT" sz="1100" dirty="0">
                  <a:effectLst/>
                  <a:latin typeface="Calibri"/>
                  <a:ea typeface="Calibri"/>
                  <a:cs typeface="Times New Roman"/>
                </a:endParaRPr>
              </a:p>
            </p:txBody>
          </p:sp>
        </p:grpSp>
      </p:grpSp>
      <p:grpSp>
        <p:nvGrpSpPr>
          <p:cNvPr id="83" name="Group 56"/>
          <p:cNvGrpSpPr>
            <a:grpSpLocks/>
          </p:cNvGrpSpPr>
          <p:nvPr/>
        </p:nvGrpSpPr>
        <p:grpSpPr bwMode="auto">
          <a:xfrm>
            <a:off x="3151100" y="3445144"/>
            <a:ext cx="3011805" cy="3069679"/>
            <a:chOff x="0" y="0"/>
            <a:chExt cx="5367" cy="4982"/>
          </a:xfrm>
        </p:grpSpPr>
        <p:pic>
          <p:nvPicPr>
            <p:cNvPr id="84" name="Picture 8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367" cy="4982"/>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78"/>
            <p:cNvGrpSpPr>
              <a:grpSpLocks/>
            </p:cNvGrpSpPr>
            <p:nvPr/>
          </p:nvGrpSpPr>
          <p:grpSpPr bwMode="auto">
            <a:xfrm>
              <a:off x="380" y="247"/>
              <a:ext cx="4662" cy="4543"/>
              <a:chOff x="380" y="247"/>
              <a:chExt cx="4662" cy="4543"/>
            </a:xfrm>
          </p:grpSpPr>
          <p:sp>
            <p:nvSpPr>
              <p:cNvPr id="107" name="Freeform 81"/>
              <p:cNvSpPr>
                <a:spLocks/>
              </p:cNvSpPr>
              <p:nvPr/>
            </p:nvSpPr>
            <p:spPr bwMode="auto">
              <a:xfrm>
                <a:off x="380" y="247"/>
                <a:ext cx="4662" cy="4543"/>
              </a:xfrm>
              <a:custGeom>
                <a:avLst/>
                <a:gdLst>
                  <a:gd name="T0" fmla="+- 0 380 380"/>
                  <a:gd name="T1" fmla="*/ T0 w 4662"/>
                  <a:gd name="T2" fmla="+- 0 4789 247"/>
                  <a:gd name="T3" fmla="*/ 4789 h 4543"/>
                  <a:gd name="T4" fmla="+- 0 5041 380"/>
                  <a:gd name="T5" fmla="*/ T4 w 4662"/>
                  <a:gd name="T6" fmla="+- 0 4789 247"/>
                  <a:gd name="T7" fmla="*/ 4789 h 4543"/>
                  <a:gd name="T8" fmla="+- 0 5041 380"/>
                  <a:gd name="T9" fmla="*/ T8 w 4662"/>
                  <a:gd name="T10" fmla="+- 0 247 247"/>
                  <a:gd name="T11" fmla="*/ 247 h 4543"/>
                  <a:gd name="T12" fmla="+- 0 380 380"/>
                  <a:gd name="T13" fmla="*/ T12 w 4662"/>
                  <a:gd name="T14" fmla="+- 0 247 247"/>
                  <a:gd name="T15" fmla="*/ 247 h 4543"/>
                  <a:gd name="T16" fmla="+- 0 380 380"/>
                  <a:gd name="T17" fmla="*/ T16 w 4662"/>
                  <a:gd name="T18" fmla="+- 0 4789 247"/>
                  <a:gd name="T19" fmla="*/ 4789 h 4543"/>
                </a:gdLst>
                <a:ahLst/>
                <a:cxnLst>
                  <a:cxn ang="0">
                    <a:pos x="T1" y="T3"/>
                  </a:cxn>
                  <a:cxn ang="0">
                    <a:pos x="T5" y="T7"/>
                  </a:cxn>
                  <a:cxn ang="0">
                    <a:pos x="T9" y="T11"/>
                  </a:cxn>
                  <a:cxn ang="0">
                    <a:pos x="T13" y="T15"/>
                  </a:cxn>
                  <a:cxn ang="0">
                    <a:pos x="T17" y="T19"/>
                  </a:cxn>
                </a:cxnLst>
                <a:rect l="0" t="0" r="r" b="b"/>
                <a:pathLst>
                  <a:path w="4662" h="4543">
                    <a:moveTo>
                      <a:pt x="0" y="4542"/>
                    </a:moveTo>
                    <a:lnTo>
                      <a:pt x="4661" y="4542"/>
                    </a:lnTo>
                    <a:lnTo>
                      <a:pt x="4661" y="0"/>
                    </a:lnTo>
                    <a:lnTo>
                      <a:pt x="0" y="0"/>
                    </a:lnTo>
                    <a:lnTo>
                      <a:pt x="0" y="4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108"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 y="1084"/>
                <a:ext cx="2519" cy="329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7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71" y="1266"/>
                <a:ext cx="943" cy="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75"/>
            <p:cNvGrpSpPr>
              <a:grpSpLocks/>
            </p:cNvGrpSpPr>
            <p:nvPr/>
          </p:nvGrpSpPr>
          <p:grpSpPr bwMode="auto">
            <a:xfrm>
              <a:off x="959" y="723"/>
              <a:ext cx="1247" cy="988"/>
              <a:chOff x="959" y="723"/>
              <a:chExt cx="1247" cy="988"/>
            </a:xfrm>
          </p:grpSpPr>
          <p:sp>
            <p:nvSpPr>
              <p:cNvPr id="105" name="Freeform 77"/>
              <p:cNvSpPr>
                <a:spLocks/>
              </p:cNvSpPr>
              <p:nvPr/>
            </p:nvSpPr>
            <p:spPr bwMode="auto">
              <a:xfrm>
                <a:off x="959" y="1329"/>
                <a:ext cx="765" cy="382"/>
              </a:xfrm>
              <a:custGeom>
                <a:avLst/>
                <a:gdLst>
                  <a:gd name="T0" fmla="+- 0 959 959"/>
                  <a:gd name="T1" fmla="*/ T0 w 765"/>
                  <a:gd name="T2" fmla="+- 0 1329 1329"/>
                  <a:gd name="T3" fmla="*/ 1329 h 382"/>
                  <a:gd name="T4" fmla="+- 0 1724 959"/>
                  <a:gd name="T5" fmla="*/ T4 w 765"/>
                  <a:gd name="T6" fmla="+- 0 1710 1329"/>
                  <a:gd name="T7" fmla="*/ 1710 h 382"/>
                </a:gdLst>
                <a:ahLst/>
                <a:cxnLst>
                  <a:cxn ang="0">
                    <a:pos x="T1" y="T3"/>
                  </a:cxn>
                  <a:cxn ang="0">
                    <a:pos x="T5" y="T7"/>
                  </a:cxn>
                </a:cxnLst>
                <a:rect l="0" t="0" r="r" b="b"/>
                <a:pathLst>
                  <a:path w="765" h="382">
                    <a:moveTo>
                      <a:pt x="0" y="0"/>
                    </a:moveTo>
                    <a:lnTo>
                      <a:pt x="765" y="38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06" name="Picture 7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630" y="723"/>
                <a:ext cx="576" cy="7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72"/>
            <p:cNvGrpSpPr>
              <a:grpSpLocks/>
            </p:cNvGrpSpPr>
            <p:nvPr/>
          </p:nvGrpSpPr>
          <p:grpSpPr bwMode="auto">
            <a:xfrm>
              <a:off x="1724" y="527"/>
              <a:ext cx="1156" cy="802"/>
              <a:chOff x="1724" y="527"/>
              <a:chExt cx="1156" cy="802"/>
            </a:xfrm>
          </p:grpSpPr>
          <p:sp>
            <p:nvSpPr>
              <p:cNvPr id="103" name="Freeform 74"/>
              <p:cNvSpPr>
                <a:spLocks/>
              </p:cNvSpPr>
              <p:nvPr/>
            </p:nvSpPr>
            <p:spPr bwMode="auto">
              <a:xfrm>
                <a:off x="1724" y="778"/>
                <a:ext cx="386" cy="551"/>
              </a:xfrm>
              <a:custGeom>
                <a:avLst/>
                <a:gdLst>
                  <a:gd name="T0" fmla="+- 0 1724 1724"/>
                  <a:gd name="T1" fmla="*/ T0 w 386"/>
                  <a:gd name="T2" fmla="+- 0 778 778"/>
                  <a:gd name="T3" fmla="*/ 778 h 551"/>
                  <a:gd name="T4" fmla="+- 0 2109 1724"/>
                  <a:gd name="T5" fmla="*/ T4 w 386"/>
                  <a:gd name="T6" fmla="+- 0 1328 778"/>
                  <a:gd name="T7" fmla="*/ 1328 h 551"/>
                </a:gdLst>
                <a:ahLst/>
                <a:cxnLst>
                  <a:cxn ang="0">
                    <a:pos x="T1" y="T3"/>
                  </a:cxn>
                  <a:cxn ang="0">
                    <a:pos x="T5" y="T7"/>
                  </a:cxn>
                </a:cxnLst>
                <a:rect l="0" t="0" r="r" b="b"/>
                <a:pathLst>
                  <a:path w="386" h="551">
                    <a:moveTo>
                      <a:pt x="0" y="0"/>
                    </a:moveTo>
                    <a:lnTo>
                      <a:pt x="385" y="55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04" name="Picture 7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677" y="527"/>
                <a:ext cx="203"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69"/>
            <p:cNvGrpSpPr>
              <a:grpSpLocks/>
            </p:cNvGrpSpPr>
            <p:nvPr/>
          </p:nvGrpSpPr>
          <p:grpSpPr bwMode="auto">
            <a:xfrm>
              <a:off x="2780" y="570"/>
              <a:ext cx="1023" cy="880"/>
              <a:chOff x="2780" y="570"/>
              <a:chExt cx="1023" cy="880"/>
            </a:xfrm>
          </p:grpSpPr>
          <p:sp>
            <p:nvSpPr>
              <p:cNvPr id="101" name="Freeform 71"/>
              <p:cNvSpPr>
                <a:spLocks/>
              </p:cNvSpPr>
              <p:nvPr/>
            </p:nvSpPr>
            <p:spPr bwMode="auto">
              <a:xfrm>
                <a:off x="2780" y="570"/>
                <a:ext cx="2" cy="551"/>
              </a:xfrm>
              <a:custGeom>
                <a:avLst/>
                <a:gdLst>
                  <a:gd name="T0" fmla="+- 0 570 570"/>
                  <a:gd name="T1" fmla="*/ 570 h 551"/>
                  <a:gd name="T2" fmla="+- 0 1120 570"/>
                  <a:gd name="T3" fmla="*/ 1120 h 551"/>
                </a:gdLst>
                <a:ahLst/>
                <a:cxnLst>
                  <a:cxn ang="0">
                    <a:pos x="0" y="T1"/>
                  </a:cxn>
                  <a:cxn ang="0">
                    <a:pos x="0" y="T3"/>
                  </a:cxn>
                </a:cxnLst>
                <a:rect l="0" t="0" r="r" b="b"/>
                <a:pathLst>
                  <a:path h="551">
                    <a:moveTo>
                      <a:pt x="0" y="0"/>
                    </a:moveTo>
                    <a:lnTo>
                      <a:pt x="0" y="55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02" name="Picture 70"/>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423" y="730"/>
                <a:ext cx="380" cy="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66"/>
            <p:cNvGrpSpPr>
              <a:grpSpLocks/>
            </p:cNvGrpSpPr>
            <p:nvPr/>
          </p:nvGrpSpPr>
          <p:grpSpPr bwMode="auto">
            <a:xfrm>
              <a:off x="3524" y="778"/>
              <a:ext cx="1097" cy="1051"/>
              <a:chOff x="3524" y="778"/>
              <a:chExt cx="1097" cy="1051"/>
            </a:xfrm>
          </p:grpSpPr>
          <p:sp>
            <p:nvSpPr>
              <p:cNvPr id="99" name="Freeform 68"/>
              <p:cNvSpPr>
                <a:spLocks/>
              </p:cNvSpPr>
              <p:nvPr/>
            </p:nvSpPr>
            <p:spPr bwMode="auto">
              <a:xfrm>
                <a:off x="3524" y="778"/>
                <a:ext cx="179" cy="551"/>
              </a:xfrm>
              <a:custGeom>
                <a:avLst/>
                <a:gdLst>
                  <a:gd name="T0" fmla="+- 0 3702 3524"/>
                  <a:gd name="T1" fmla="*/ T0 w 179"/>
                  <a:gd name="T2" fmla="+- 0 778 778"/>
                  <a:gd name="T3" fmla="*/ 778 h 551"/>
                  <a:gd name="T4" fmla="+- 0 3524 3524"/>
                  <a:gd name="T5" fmla="*/ T4 w 179"/>
                  <a:gd name="T6" fmla="+- 0 1328 778"/>
                  <a:gd name="T7" fmla="*/ 1328 h 551"/>
                </a:gdLst>
                <a:ahLst/>
                <a:cxnLst>
                  <a:cxn ang="0">
                    <a:pos x="T1" y="T3"/>
                  </a:cxn>
                  <a:cxn ang="0">
                    <a:pos x="T5" y="T7"/>
                  </a:cxn>
                </a:cxnLst>
                <a:rect l="0" t="0" r="r" b="b"/>
                <a:pathLst>
                  <a:path w="179" h="551">
                    <a:moveTo>
                      <a:pt x="178" y="0"/>
                    </a:moveTo>
                    <a:lnTo>
                      <a:pt x="0" y="55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00" name="Picture 67"/>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868" y="1227"/>
                <a:ext cx="753" cy="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63"/>
            <p:cNvGrpSpPr>
              <a:grpSpLocks/>
            </p:cNvGrpSpPr>
            <p:nvPr/>
          </p:nvGrpSpPr>
          <p:grpSpPr bwMode="auto">
            <a:xfrm>
              <a:off x="746" y="1288"/>
              <a:ext cx="3783" cy="1136"/>
              <a:chOff x="746" y="1288"/>
              <a:chExt cx="3783" cy="1136"/>
            </a:xfrm>
          </p:grpSpPr>
          <p:sp>
            <p:nvSpPr>
              <p:cNvPr id="97" name="Freeform 65"/>
              <p:cNvSpPr>
                <a:spLocks/>
              </p:cNvSpPr>
              <p:nvPr/>
            </p:nvSpPr>
            <p:spPr bwMode="auto">
              <a:xfrm>
                <a:off x="3958" y="1288"/>
                <a:ext cx="571" cy="407"/>
              </a:xfrm>
              <a:custGeom>
                <a:avLst/>
                <a:gdLst>
                  <a:gd name="T0" fmla="+- 0 4528 3958"/>
                  <a:gd name="T1" fmla="*/ T0 w 571"/>
                  <a:gd name="T2" fmla="+- 0 1288 1288"/>
                  <a:gd name="T3" fmla="*/ 1288 h 407"/>
                  <a:gd name="T4" fmla="+- 0 3958 3958"/>
                  <a:gd name="T5" fmla="*/ T4 w 571"/>
                  <a:gd name="T6" fmla="+- 0 1695 1288"/>
                  <a:gd name="T7" fmla="*/ 1695 h 407"/>
                </a:gdLst>
                <a:ahLst/>
                <a:cxnLst>
                  <a:cxn ang="0">
                    <a:pos x="T1" y="T3"/>
                  </a:cxn>
                  <a:cxn ang="0">
                    <a:pos x="T5" y="T7"/>
                  </a:cxn>
                </a:cxnLst>
                <a:rect l="0" t="0" r="r" b="b"/>
                <a:pathLst>
                  <a:path w="571" h="407">
                    <a:moveTo>
                      <a:pt x="570" y="0"/>
                    </a:moveTo>
                    <a:lnTo>
                      <a:pt x="0" y="407"/>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98" name="Picture 64"/>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6" y="2228"/>
                <a:ext cx="923"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60"/>
            <p:cNvGrpSpPr>
              <a:grpSpLocks/>
            </p:cNvGrpSpPr>
            <p:nvPr/>
          </p:nvGrpSpPr>
          <p:grpSpPr bwMode="auto">
            <a:xfrm>
              <a:off x="823" y="2228"/>
              <a:ext cx="4001" cy="196"/>
              <a:chOff x="823" y="2228"/>
              <a:chExt cx="4001" cy="196"/>
            </a:xfrm>
          </p:grpSpPr>
          <p:sp>
            <p:nvSpPr>
              <p:cNvPr id="95" name="Freeform 62"/>
              <p:cNvSpPr>
                <a:spLocks/>
              </p:cNvSpPr>
              <p:nvPr/>
            </p:nvSpPr>
            <p:spPr bwMode="auto">
              <a:xfrm>
                <a:off x="823" y="2292"/>
                <a:ext cx="765" cy="2"/>
              </a:xfrm>
              <a:custGeom>
                <a:avLst/>
                <a:gdLst>
                  <a:gd name="T0" fmla="+- 0 823 823"/>
                  <a:gd name="T1" fmla="*/ T0 w 765"/>
                  <a:gd name="T2" fmla="+- 0 1588 823"/>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96" name="Picture 6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901" y="2228"/>
                <a:ext cx="923"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 57"/>
            <p:cNvGrpSpPr>
              <a:grpSpLocks/>
            </p:cNvGrpSpPr>
            <p:nvPr/>
          </p:nvGrpSpPr>
          <p:grpSpPr bwMode="auto">
            <a:xfrm>
              <a:off x="380" y="247"/>
              <a:ext cx="4661" cy="4542"/>
              <a:chOff x="380" y="247"/>
              <a:chExt cx="4661" cy="4542"/>
            </a:xfrm>
          </p:grpSpPr>
          <p:sp>
            <p:nvSpPr>
              <p:cNvPr id="93" name="Freeform 59"/>
              <p:cNvSpPr>
                <a:spLocks/>
              </p:cNvSpPr>
              <p:nvPr/>
            </p:nvSpPr>
            <p:spPr bwMode="auto">
              <a:xfrm>
                <a:off x="3978" y="2292"/>
                <a:ext cx="765" cy="2"/>
              </a:xfrm>
              <a:custGeom>
                <a:avLst/>
                <a:gdLst>
                  <a:gd name="T0" fmla="+- 0 3978 3978"/>
                  <a:gd name="T1" fmla="*/ T0 w 765"/>
                  <a:gd name="T2" fmla="+- 0 4743 3978"/>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94" name="Text Box 58"/>
              <p:cNvSpPr txBox="1">
                <a:spLocks noChangeArrowheads="1"/>
              </p:cNvSpPr>
              <p:nvPr/>
            </p:nvSpPr>
            <p:spPr bwMode="auto">
              <a:xfrm>
                <a:off x="380" y="247"/>
                <a:ext cx="4661" cy="4542"/>
              </a:xfrm>
              <a:prstGeom prst="rect">
                <a:avLst/>
              </a:prstGeom>
              <a:noFill/>
              <a:ln w="10476">
                <a:solidFill>
                  <a:srgbClr val="5B92C7"/>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Bef>
                    <a:spcPts val="35"/>
                  </a:spcBef>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p:txBody>
          </p:sp>
        </p:grpSp>
      </p:grpSp>
      <p:grpSp>
        <p:nvGrpSpPr>
          <p:cNvPr id="110" name="Group 29"/>
          <p:cNvGrpSpPr>
            <a:grpSpLocks/>
          </p:cNvGrpSpPr>
          <p:nvPr/>
        </p:nvGrpSpPr>
        <p:grpSpPr bwMode="auto">
          <a:xfrm>
            <a:off x="6271562" y="232690"/>
            <a:ext cx="2855595" cy="2825883"/>
            <a:chOff x="0" y="0"/>
            <a:chExt cx="5331" cy="4982"/>
          </a:xfrm>
        </p:grpSpPr>
        <p:pic>
          <p:nvPicPr>
            <p:cNvPr id="111" name="Picture 5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5331" cy="4982"/>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Group 51"/>
            <p:cNvGrpSpPr>
              <a:grpSpLocks/>
            </p:cNvGrpSpPr>
            <p:nvPr/>
          </p:nvGrpSpPr>
          <p:grpSpPr bwMode="auto">
            <a:xfrm>
              <a:off x="333" y="251"/>
              <a:ext cx="4662" cy="4543"/>
              <a:chOff x="333" y="251"/>
              <a:chExt cx="4662" cy="4543"/>
            </a:xfrm>
          </p:grpSpPr>
          <p:sp>
            <p:nvSpPr>
              <p:cNvPr id="134" name="Freeform 54"/>
              <p:cNvSpPr>
                <a:spLocks/>
              </p:cNvSpPr>
              <p:nvPr/>
            </p:nvSpPr>
            <p:spPr bwMode="auto">
              <a:xfrm>
                <a:off x="333" y="251"/>
                <a:ext cx="4662" cy="4543"/>
              </a:xfrm>
              <a:custGeom>
                <a:avLst/>
                <a:gdLst>
                  <a:gd name="T0" fmla="+- 0 333 333"/>
                  <a:gd name="T1" fmla="*/ T0 w 4662"/>
                  <a:gd name="T2" fmla="+- 0 4793 251"/>
                  <a:gd name="T3" fmla="*/ 4793 h 4543"/>
                  <a:gd name="T4" fmla="+- 0 4994 333"/>
                  <a:gd name="T5" fmla="*/ T4 w 4662"/>
                  <a:gd name="T6" fmla="+- 0 4793 251"/>
                  <a:gd name="T7" fmla="*/ 4793 h 4543"/>
                  <a:gd name="T8" fmla="+- 0 4994 333"/>
                  <a:gd name="T9" fmla="*/ T8 w 4662"/>
                  <a:gd name="T10" fmla="+- 0 251 251"/>
                  <a:gd name="T11" fmla="*/ 251 h 4543"/>
                  <a:gd name="T12" fmla="+- 0 333 333"/>
                  <a:gd name="T13" fmla="*/ T12 w 4662"/>
                  <a:gd name="T14" fmla="+- 0 251 251"/>
                  <a:gd name="T15" fmla="*/ 251 h 4543"/>
                  <a:gd name="T16" fmla="+- 0 333 333"/>
                  <a:gd name="T17" fmla="*/ T16 w 4662"/>
                  <a:gd name="T18" fmla="+- 0 4793 251"/>
                  <a:gd name="T19" fmla="*/ 4793 h 4543"/>
                </a:gdLst>
                <a:ahLst/>
                <a:cxnLst>
                  <a:cxn ang="0">
                    <a:pos x="T1" y="T3"/>
                  </a:cxn>
                  <a:cxn ang="0">
                    <a:pos x="T5" y="T7"/>
                  </a:cxn>
                  <a:cxn ang="0">
                    <a:pos x="T9" y="T11"/>
                  </a:cxn>
                  <a:cxn ang="0">
                    <a:pos x="T13" y="T15"/>
                  </a:cxn>
                  <a:cxn ang="0">
                    <a:pos x="T17" y="T19"/>
                  </a:cxn>
                </a:cxnLst>
                <a:rect l="0" t="0" r="r" b="b"/>
                <a:pathLst>
                  <a:path w="4662" h="4543">
                    <a:moveTo>
                      <a:pt x="0" y="4542"/>
                    </a:moveTo>
                    <a:lnTo>
                      <a:pt x="4661" y="4542"/>
                    </a:lnTo>
                    <a:lnTo>
                      <a:pt x="4661" y="0"/>
                    </a:lnTo>
                    <a:lnTo>
                      <a:pt x="0" y="0"/>
                    </a:lnTo>
                    <a:lnTo>
                      <a:pt x="0" y="4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135" name="Picture 5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02" y="1111"/>
                <a:ext cx="2519" cy="3293"/>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5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46" y="1293"/>
                <a:ext cx="943" cy="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 name="Group 48"/>
            <p:cNvGrpSpPr>
              <a:grpSpLocks/>
            </p:cNvGrpSpPr>
            <p:nvPr/>
          </p:nvGrpSpPr>
          <p:grpSpPr bwMode="auto">
            <a:xfrm>
              <a:off x="837" y="750"/>
              <a:ext cx="1245" cy="988"/>
              <a:chOff x="837" y="750"/>
              <a:chExt cx="1245" cy="988"/>
            </a:xfrm>
          </p:grpSpPr>
          <p:sp>
            <p:nvSpPr>
              <p:cNvPr id="132" name="Freeform 50"/>
              <p:cNvSpPr>
                <a:spLocks/>
              </p:cNvSpPr>
              <p:nvPr/>
            </p:nvSpPr>
            <p:spPr bwMode="auto">
              <a:xfrm>
                <a:off x="837" y="1356"/>
                <a:ext cx="765" cy="382"/>
              </a:xfrm>
              <a:custGeom>
                <a:avLst/>
                <a:gdLst>
                  <a:gd name="T0" fmla="+- 0 837 837"/>
                  <a:gd name="T1" fmla="*/ T0 w 765"/>
                  <a:gd name="T2" fmla="+- 0 1356 1356"/>
                  <a:gd name="T3" fmla="*/ 1356 h 382"/>
                  <a:gd name="T4" fmla="+- 0 1602 837"/>
                  <a:gd name="T5" fmla="*/ T4 w 765"/>
                  <a:gd name="T6" fmla="+- 0 1737 1356"/>
                  <a:gd name="T7" fmla="*/ 1737 h 382"/>
                </a:gdLst>
                <a:ahLst/>
                <a:cxnLst>
                  <a:cxn ang="0">
                    <a:pos x="T1" y="T3"/>
                  </a:cxn>
                  <a:cxn ang="0">
                    <a:pos x="T5" y="T7"/>
                  </a:cxn>
                </a:cxnLst>
                <a:rect l="0" t="0" r="r" b="b"/>
                <a:pathLst>
                  <a:path w="765" h="382">
                    <a:moveTo>
                      <a:pt x="0" y="0"/>
                    </a:moveTo>
                    <a:lnTo>
                      <a:pt x="765" y="38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33" name="Picture 49"/>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506" y="750"/>
                <a:ext cx="576" cy="7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 name="Group 45"/>
            <p:cNvGrpSpPr>
              <a:grpSpLocks/>
            </p:cNvGrpSpPr>
            <p:nvPr/>
          </p:nvGrpSpPr>
          <p:grpSpPr bwMode="auto">
            <a:xfrm>
              <a:off x="1602" y="553"/>
              <a:ext cx="1153" cy="803"/>
              <a:chOff x="1602" y="553"/>
              <a:chExt cx="1153" cy="803"/>
            </a:xfrm>
          </p:grpSpPr>
          <p:sp>
            <p:nvSpPr>
              <p:cNvPr id="130" name="Freeform 47"/>
              <p:cNvSpPr>
                <a:spLocks/>
              </p:cNvSpPr>
              <p:nvPr/>
            </p:nvSpPr>
            <p:spPr bwMode="auto">
              <a:xfrm>
                <a:off x="1602" y="805"/>
                <a:ext cx="386" cy="551"/>
              </a:xfrm>
              <a:custGeom>
                <a:avLst/>
                <a:gdLst>
                  <a:gd name="T0" fmla="+- 0 1602 1602"/>
                  <a:gd name="T1" fmla="*/ T0 w 386"/>
                  <a:gd name="T2" fmla="+- 0 805 805"/>
                  <a:gd name="T3" fmla="*/ 805 h 551"/>
                  <a:gd name="T4" fmla="+- 0 1987 1602"/>
                  <a:gd name="T5" fmla="*/ T4 w 386"/>
                  <a:gd name="T6" fmla="+- 0 1356 805"/>
                  <a:gd name="T7" fmla="*/ 1356 h 551"/>
                </a:gdLst>
                <a:ahLst/>
                <a:cxnLst>
                  <a:cxn ang="0">
                    <a:pos x="T1" y="T3"/>
                  </a:cxn>
                  <a:cxn ang="0">
                    <a:pos x="T5" y="T7"/>
                  </a:cxn>
                </a:cxnLst>
                <a:rect l="0" t="0" r="r" b="b"/>
                <a:pathLst>
                  <a:path w="386" h="551">
                    <a:moveTo>
                      <a:pt x="0" y="0"/>
                    </a:moveTo>
                    <a:lnTo>
                      <a:pt x="385"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31" name="Picture 46"/>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559" y="553"/>
                <a:ext cx="196"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5" name="Group 42"/>
            <p:cNvGrpSpPr>
              <a:grpSpLocks/>
            </p:cNvGrpSpPr>
            <p:nvPr/>
          </p:nvGrpSpPr>
          <p:grpSpPr bwMode="auto">
            <a:xfrm>
              <a:off x="2658" y="597"/>
              <a:ext cx="1021" cy="879"/>
              <a:chOff x="2658" y="597"/>
              <a:chExt cx="1021" cy="879"/>
            </a:xfrm>
          </p:grpSpPr>
          <p:sp>
            <p:nvSpPr>
              <p:cNvPr id="128" name="Freeform 44"/>
              <p:cNvSpPr>
                <a:spLocks/>
              </p:cNvSpPr>
              <p:nvPr/>
            </p:nvSpPr>
            <p:spPr bwMode="auto">
              <a:xfrm>
                <a:off x="2658" y="597"/>
                <a:ext cx="2" cy="551"/>
              </a:xfrm>
              <a:custGeom>
                <a:avLst/>
                <a:gdLst>
                  <a:gd name="T0" fmla="+- 0 597 597"/>
                  <a:gd name="T1" fmla="*/ 597 h 551"/>
                  <a:gd name="T2" fmla="+- 0 1148 597"/>
                  <a:gd name="T3" fmla="*/ 1148 h 551"/>
                </a:gdLst>
                <a:ahLst/>
                <a:cxnLst>
                  <a:cxn ang="0">
                    <a:pos x="0" y="T1"/>
                  </a:cxn>
                  <a:cxn ang="0">
                    <a:pos x="0" y="T3"/>
                  </a:cxn>
                </a:cxnLst>
                <a:rect l="0" t="0" r="r" b="b"/>
                <a:pathLst>
                  <a:path h="551">
                    <a:moveTo>
                      <a:pt x="0"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29" name="Picture 43"/>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299" y="756"/>
                <a:ext cx="380" cy="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Group 39"/>
            <p:cNvGrpSpPr>
              <a:grpSpLocks/>
            </p:cNvGrpSpPr>
            <p:nvPr/>
          </p:nvGrpSpPr>
          <p:grpSpPr bwMode="auto">
            <a:xfrm>
              <a:off x="3401" y="805"/>
              <a:ext cx="1096" cy="1051"/>
              <a:chOff x="3401" y="805"/>
              <a:chExt cx="1096" cy="1051"/>
            </a:xfrm>
          </p:grpSpPr>
          <p:sp>
            <p:nvSpPr>
              <p:cNvPr id="126" name="Freeform 41"/>
              <p:cNvSpPr>
                <a:spLocks/>
              </p:cNvSpPr>
              <p:nvPr/>
            </p:nvSpPr>
            <p:spPr bwMode="auto">
              <a:xfrm>
                <a:off x="3401" y="805"/>
                <a:ext cx="179" cy="551"/>
              </a:xfrm>
              <a:custGeom>
                <a:avLst/>
                <a:gdLst>
                  <a:gd name="T0" fmla="+- 0 3580 3401"/>
                  <a:gd name="T1" fmla="*/ T0 w 179"/>
                  <a:gd name="T2" fmla="+- 0 805 805"/>
                  <a:gd name="T3" fmla="*/ 805 h 551"/>
                  <a:gd name="T4" fmla="+- 0 3401 3401"/>
                  <a:gd name="T5" fmla="*/ T4 w 179"/>
                  <a:gd name="T6" fmla="+- 0 1356 805"/>
                  <a:gd name="T7" fmla="*/ 1356 h 551"/>
                </a:gdLst>
                <a:ahLst/>
                <a:cxnLst>
                  <a:cxn ang="0">
                    <a:pos x="T1" y="T3"/>
                  </a:cxn>
                  <a:cxn ang="0">
                    <a:pos x="T5" y="T7"/>
                  </a:cxn>
                </a:cxnLst>
                <a:rect l="0" t="0" r="r" b="b"/>
                <a:pathLst>
                  <a:path w="179" h="551">
                    <a:moveTo>
                      <a:pt x="179"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27" name="Picture 40"/>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744" y="1254"/>
                <a:ext cx="753" cy="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7" name="Group 36"/>
            <p:cNvGrpSpPr>
              <a:grpSpLocks/>
            </p:cNvGrpSpPr>
            <p:nvPr/>
          </p:nvGrpSpPr>
          <p:grpSpPr bwMode="auto">
            <a:xfrm>
              <a:off x="622" y="1315"/>
              <a:ext cx="3784" cy="1136"/>
              <a:chOff x="622" y="1315"/>
              <a:chExt cx="3784" cy="1136"/>
            </a:xfrm>
          </p:grpSpPr>
          <p:sp>
            <p:nvSpPr>
              <p:cNvPr id="124" name="Freeform 38"/>
              <p:cNvSpPr>
                <a:spLocks/>
              </p:cNvSpPr>
              <p:nvPr/>
            </p:nvSpPr>
            <p:spPr bwMode="auto">
              <a:xfrm>
                <a:off x="3835" y="1315"/>
                <a:ext cx="571" cy="407"/>
              </a:xfrm>
              <a:custGeom>
                <a:avLst/>
                <a:gdLst>
                  <a:gd name="T0" fmla="+- 0 4406 3835"/>
                  <a:gd name="T1" fmla="*/ T0 w 571"/>
                  <a:gd name="T2" fmla="+- 0 1315 1315"/>
                  <a:gd name="T3" fmla="*/ 1315 h 407"/>
                  <a:gd name="T4" fmla="+- 0 3835 3835"/>
                  <a:gd name="T5" fmla="*/ T4 w 571"/>
                  <a:gd name="T6" fmla="+- 0 1722 1315"/>
                  <a:gd name="T7" fmla="*/ 1722 h 407"/>
                </a:gdLst>
                <a:ahLst/>
                <a:cxnLst>
                  <a:cxn ang="0">
                    <a:pos x="T1" y="T3"/>
                  </a:cxn>
                  <a:cxn ang="0">
                    <a:pos x="T5" y="T7"/>
                  </a:cxn>
                </a:cxnLst>
                <a:rect l="0" t="0" r="r" b="b"/>
                <a:pathLst>
                  <a:path w="571" h="407">
                    <a:moveTo>
                      <a:pt x="571" y="0"/>
                    </a:moveTo>
                    <a:lnTo>
                      <a:pt x="0" y="407"/>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25" name="Picture 37"/>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22" y="2255"/>
                <a:ext cx="923"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Group 33"/>
            <p:cNvGrpSpPr>
              <a:grpSpLocks/>
            </p:cNvGrpSpPr>
            <p:nvPr/>
          </p:nvGrpSpPr>
          <p:grpSpPr bwMode="auto">
            <a:xfrm>
              <a:off x="701" y="2255"/>
              <a:ext cx="3999" cy="196"/>
              <a:chOff x="701" y="2255"/>
              <a:chExt cx="3999" cy="196"/>
            </a:xfrm>
          </p:grpSpPr>
          <p:sp>
            <p:nvSpPr>
              <p:cNvPr id="122" name="Freeform 35"/>
              <p:cNvSpPr>
                <a:spLocks/>
              </p:cNvSpPr>
              <p:nvPr/>
            </p:nvSpPr>
            <p:spPr bwMode="auto">
              <a:xfrm>
                <a:off x="701" y="2319"/>
                <a:ext cx="765" cy="2"/>
              </a:xfrm>
              <a:custGeom>
                <a:avLst/>
                <a:gdLst>
                  <a:gd name="T0" fmla="+- 0 701 701"/>
                  <a:gd name="T1" fmla="*/ T0 w 765"/>
                  <a:gd name="T2" fmla="+- 0 1466 701"/>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23" name="Picture 34"/>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777" y="2255"/>
                <a:ext cx="923"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Group 30"/>
            <p:cNvGrpSpPr>
              <a:grpSpLocks/>
            </p:cNvGrpSpPr>
            <p:nvPr/>
          </p:nvGrpSpPr>
          <p:grpSpPr bwMode="auto">
            <a:xfrm>
              <a:off x="333" y="251"/>
              <a:ext cx="4661" cy="4542"/>
              <a:chOff x="333" y="251"/>
              <a:chExt cx="4661" cy="4542"/>
            </a:xfrm>
          </p:grpSpPr>
          <p:sp>
            <p:nvSpPr>
              <p:cNvPr id="120" name="Freeform 32"/>
              <p:cNvSpPr>
                <a:spLocks/>
              </p:cNvSpPr>
              <p:nvPr/>
            </p:nvSpPr>
            <p:spPr bwMode="auto">
              <a:xfrm>
                <a:off x="3856" y="2319"/>
                <a:ext cx="765" cy="2"/>
              </a:xfrm>
              <a:custGeom>
                <a:avLst/>
                <a:gdLst>
                  <a:gd name="T0" fmla="+- 0 3856 3856"/>
                  <a:gd name="T1" fmla="*/ T0 w 765"/>
                  <a:gd name="T2" fmla="+- 0 4621 3856"/>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21" name="Text Box 31"/>
              <p:cNvSpPr txBox="1">
                <a:spLocks noChangeArrowheads="1"/>
              </p:cNvSpPr>
              <p:nvPr/>
            </p:nvSpPr>
            <p:spPr bwMode="auto">
              <a:xfrm>
                <a:off x="333" y="251"/>
                <a:ext cx="4661" cy="4542"/>
              </a:xfrm>
              <a:prstGeom prst="rect">
                <a:avLst/>
              </a:prstGeom>
              <a:noFill/>
              <a:ln w="10476">
                <a:solidFill>
                  <a:srgbClr val="5B92C7"/>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Bef>
                    <a:spcPts val="20"/>
                  </a:spcBef>
                  <a:spcAft>
                    <a:spcPts val="0"/>
                  </a:spcAft>
                </a:pPr>
                <a:r>
                  <a:rPr lang="en-US" sz="2100" dirty="0">
                    <a:effectLst/>
                    <a:latin typeface="Times New Roman"/>
                    <a:ea typeface="Times New Roman"/>
                    <a:cs typeface="Times New Roman"/>
                  </a:rPr>
                  <a:t> </a:t>
                </a:r>
                <a:endParaRPr lang="it-IT" sz="1100" dirty="0">
                  <a:effectLst/>
                  <a:latin typeface="Calibri"/>
                  <a:ea typeface="Calibri"/>
                  <a:cs typeface="Times New Roman"/>
                </a:endParaRPr>
              </a:p>
            </p:txBody>
          </p:sp>
        </p:grpSp>
      </p:grpSp>
      <p:grpSp>
        <p:nvGrpSpPr>
          <p:cNvPr id="137" name="Group 2"/>
          <p:cNvGrpSpPr>
            <a:grpSpLocks/>
          </p:cNvGrpSpPr>
          <p:nvPr/>
        </p:nvGrpSpPr>
        <p:grpSpPr bwMode="auto">
          <a:xfrm>
            <a:off x="6262671" y="3468686"/>
            <a:ext cx="2847622" cy="3004185"/>
            <a:chOff x="-81" y="0"/>
            <a:chExt cx="5367" cy="4982"/>
          </a:xfrm>
        </p:grpSpPr>
        <p:pic>
          <p:nvPicPr>
            <p:cNvPr id="138" name="Picture 2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1" y="0"/>
              <a:ext cx="5367" cy="4982"/>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24"/>
            <p:cNvGrpSpPr>
              <a:grpSpLocks/>
            </p:cNvGrpSpPr>
            <p:nvPr/>
          </p:nvGrpSpPr>
          <p:grpSpPr bwMode="auto">
            <a:xfrm>
              <a:off x="389" y="251"/>
              <a:ext cx="4662" cy="4543"/>
              <a:chOff x="389" y="251"/>
              <a:chExt cx="4662" cy="4543"/>
            </a:xfrm>
          </p:grpSpPr>
          <p:sp>
            <p:nvSpPr>
              <p:cNvPr id="161" name="Freeform 27"/>
              <p:cNvSpPr>
                <a:spLocks/>
              </p:cNvSpPr>
              <p:nvPr/>
            </p:nvSpPr>
            <p:spPr bwMode="auto">
              <a:xfrm>
                <a:off x="389" y="251"/>
                <a:ext cx="4662" cy="4543"/>
              </a:xfrm>
              <a:custGeom>
                <a:avLst/>
                <a:gdLst>
                  <a:gd name="T0" fmla="+- 0 389 389"/>
                  <a:gd name="T1" fmla="*/ T0 w 4662"/>
                  <a:gd name="T2" fmla="+- 0 4793 251"/>
                  <a:gd name="T3" fmla="*/ 4793 h 4543"/>
                  <a:gd name="T4" fmla="+- 0 5050 389"/>
                  <a:gd name="T5" fmla="*/ T4 w 4662"/>
                  <a:gd name="T6" fmla="+- 0 4793 251"/>
                  <a:gd name="T7" fmla="*/ 4793 h 4543"/>
                  <a:gd name="T8" fmla="+- 0 5050 389"/>
                  <a:gd name="T9" fmla="*/ T8 w 4662"/>
                  <a:gd name="T10" fmla="+- 0 251 251"/>
                  <a:gd name="T11" fmla="*/ 251 h 4543"/>
                  <a:gd name="T12" fmla="+- 0 389 389"/>
                  <a:gd name="T13" fmla="*/ T12 w 4662"/>
                  <a:gd name="T14" fmla="+- 0 251 251"/>
                  <a:gd name="T15" fmla="*/ 251 h 4543"/>
                  <a:gd name="T16" fmla="+- 0 389 389"/>
                  <a:gd name="T17" fmla="*/ T16 w 4662"/>
                  <a:gd name="T18" fmla="+- 0 4793 251"/>
                  <a:gd name="T19" fmla="*/ 4793 h 4543"/>
                </a:gdLst>
                <a:ahLst/>
                <a:cxnLst>
                  <a:cxn ang="0">
                    <a:pos x="T1" y="T3"/>
                  </a:cxn>
                  <a:cxn ang="0">
                    <a:pos x="T5" y="T7"/>
                  </a:cxn>
                  <a:cxn ang="0">
                    <a:pos x="T9" y="T11"/>
                  </a:cxn>
                  <a:cxn ang="0">
                    <a:pos x="T13" y="T15"/>
                  </a:cxn>
                  <a:cxn ang="0">
                    <a:pos x="T17" y="T19"/>
                  </a:cxn>
                </a:cxnLst>
                <a:rect l="0" t="0" r="r" b="b"/>
                <a:pathLst>
                  <a:path w="4662" h="4543">
                    <a:moveTo>
                      <a:pt x="0" y="4542"/>
                    </a:moveTo>
                    <a:lnTo>
                      <a:pt x="4661" y="4542"/>
                    </a:lnTo>
                    <a:lnTo>
                      <a:pt x="4661" y="0"/>
                    </a:lnTo>
                    <a:lnTo>
                      <a:pt x="0" y="0"/>
                    </a:lnTo>
                    <a:lnTo>
                      <a:pt x="0" y="4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16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 y="1111"/>
                <a:ext cx="2519" cy="3293"/>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5"/>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12" y="1293"/>
                <a:ext cx="943" cy="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21"/>
            <p:cNvGrpSpPr>
              <a:grpSpLocks/>
            </p:cNvGrpSpPr>
            <p:nvPr/>
          </p:nvGrpSpPr>
          <p:grpSpPr bwMode="auto">
            <a:xfrm>
              <a:off x="903" y="750"/>
              <a:ext cx="1251" cy="988"/>
              <a:chOff x="903" y="750"/>
              <a:chExt cx="1251" cy="988"/>
            </a:xfrm>
          </p:grpSpPr>
          <p:sp>
            <p:nvSpPr>
              <p:cNvPr id="159" name="Freeform 23"/>
              <p:cNvSpPr>
                <a:spLocks/>
              </p:cNvSpPr>
              <p:nvPr/>
            </p:nvSpPr>
            <p:spPr bwMode="auto">
              <a:xfrm>
                <a:off x="903" y="1356"/>
                <a:ext cx="765" cy="382"/>
              </a:xfrm>
              <a:custGeom>
                <a:avLst/>
                <a:gdLst>
                  <a:gd name="T0" fmla="+- 0 903 903"/>
                  <a:gd name="T1" fmla="*/ T0 w 765"/>
                  <a:gd name="T2" fmla="+- 0 1356 1356"/>
                  <a:gd name="T3" fmla="*/ 1356 h 382"/>
                  <a:gd name="T4" fmla="+- 0 1668 903"/>
                  <a:gd name="T5" fmla="*/ T4 w 765"/>
                  <a:gd name="T6" fmla="+- 0 1737 1356"/>
                  <a:gd name="T7" fmla="*/ 1737 h 382"/>
                </a:gdLst>
                <a:ahLst/>
                <a:cxnLst>
                  <a:cxn ang="0">
                    <a:pos x="T1" y="T3"/>
                  </a:cxn>
                  <a:cxn ang="0">
                    <a:pos x="T5" y="T7"/>
                  </a:cxn>
                </a:cxnLst>
                <a:rect l="0" t="0" r="r" b="b"/>
                <a:pathLst>
                  <a:path w="765" h="382">
                    <a:moveTo>
                      <a:pt x="0" y="0"/>
                    </a:moveTo>
                    <a:lnTo>
                      <a:pt x="765" y="38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60" name="Picture 22"/>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571" y="750"/>
                <a:ext cx="583" cy="7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1" name="Group 18"/>
            <p:cNvGrpSpPr>
              <a:grpSpLocks/>
            </p:cNvGrpSpPr>
            <p:nvPr/>
          </p:nvGrpSpPr>
          <p:grpSpPr bwMode="auto">
            <a:xfrm>
              <a:off x="1668" y="553"/>
              <a:ext cx="1160" cy="803"/>
              <a:chOff x="1668" y="553"/>
              <a:chExt cx="1160" cy="803"/>
            </a:xfrm>
          </p:grpSpPr>
          <p:sp>
            <p:nvSpPr>
              <p:cNvPr id="157" name="Freeform 20"/>
              <p:cNvSpPr>
                <a:spLocks/>
              </p:cNvSpPr>
              <p:nvPr/>
            </p:nvSpPr>
            <p:spPr bwMode="auto">
              <a:xfrm>
                <a:off x="1668" y="805"/>
                <a:ext cx="386" cy="551"/>
              </a:xfrm>
              <a:custGeom>
                <a:avLst/>
                <a:gdLst>
                  <a:gd name="T0" fmla="+- 0 1668 1668"/>
                  <a:gd name="T1" fmla="*/ T0 w 386"/>
                  <a:gd name="T2" fmla="+- 0 805 805"/>
                  <a:gd name="T3" fmla="*/ 805 h 551"/>
                  <a:gd name="T4" fmla="+- 0 2054 1668"/>
                  <a:gd name="T5" fmla="*/ T4 w 386"/>
                  <a:gd name="T6" fmla="+- 0 1356 805"/>
                  <a:gd name="T7" fmla="*/ 1356 h 551"/>
                </a:gdLst>
                <a:ahLst/>
                <a:cxnLst>
                  <a:cxn ang="0">
                    <a:pos x="T1" y="T3"/>
                  </a:cxn>
                  <a:cxn ang="0">
                    <a:pos x="T5" y="T7"/>
                  </a:cxn>
                </a:cxnLst>
                <a:rect l="0" t="0" r="r" b="b"/>
                <a:pathLst>
                  <a:path w="386" h="551">
                    <a:moveTo>
                      <a:pt x="0" y="0"/>
                    </a:moveTo>
                    <a:lnTo>
                      <a:pt x="386"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58" name="Picture 19"/>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2625" y="553"/>
                <a:ext cx="203"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Group 15"/>
            <p:cNvGrpSpPr>
              <a:grpSpLocks/>
            </p:cNvGrpSpPr>
            <p:nvPr/>
          </p:nvGrpSpPr>
          <p:grpSpPr bwMode="auto">
            <a:xfrm>
              <a:off x="2724" y="597"/>
              <a:ext cx="1020" cy="879"/>
              <a:chOff x="2724" y="597"/>
              <a:chExt cx="1020" cy="879"/>
            </a:xfrm>
          </p:grpSpPr>
          <p:sp>
            <p:nvSpPr>
              <p:cNvPr id="155" name="Freeform 17"/>
              <p:cNvSpPr>
                <a:spLocks/>
              </p:cNvSpPr>
              <p:nvPr/>
            </p:nvSpPr>
            <p:spPr bwMode="auto">
              <a:xfrm>
                <a:off x="2724" y="597"/>
                <a:ext cx="2" cy="551"/>
              </a:xfrm>
              <a:custGeom>
                <a:avLst/>
                <a:gdLst>
                  <a:gd name="T0" fmla="+- 0 597 597"/>
                  <a:gd name="T1" fmla="*/ 597 h 551"/>
                  <a:gd name="T2" fmla="+- 0 1148 597"/>
                  <a:gd name="T3" fmla="*/ 1148 h 551"/>
                </a:gdLst>
                <a:ahLst/>
                <a:cxnLst>
                  <a:cxn ang="0">
                    <a:pos x="0" y="T1"/>
                  </a:cxn>
                  <a:cxn ang="0">
                    <a:pos x="0" y="T3"/>
                  </a:cxn>
                </a:cxnLst>
                <a:rect l="0" t="0" r="r" b="b"/>
                <a:pathLst>
                  <a:path h="551">
                    <a:moveTo>
                      <a:pt x="0"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56" name="Picture 16"/>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371" y="756"/>
                <a:ext cx="373" cy="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 name="Group 12"/>
            <p:cNvGrpSpPr>
              <a:grpSpLocks/>
            </p:cNvGrpSpPr>
            <p:nvPr/>
          </p:nvGrpSpPr>
          <p:grpSpPr bwMode="auto">
            <a:xfrm>
              <a:off x="3468" y="805"/>
              <a:ext cx="1095" cy="1051"/>
              <a:chOff x="3468" y="805"/>
              <a:chExt cx="1095" cy="1051"/>
            </a:xfrm>
          </p:grpSpPr>
          <p:sp>
            <p:nvSpPr>
              <p:cNvPr id="153" name="Freeform 14"/>
              <p:cNvSpPr>
                <a:spLocks/>
              </p:cNvSpPr>
              <p:nvPr/>
            </p:nvSpPr>
            <p:spPr bwMode="auto">
              <a:xfrm>
                <a:off x="3468" y="805"/>
                <a:ext cx="179" cy="551"/>
              </a:xfrm>
              <a:custGeom>
                <a:avLst/>
                <a:gdLst>
                  <a:gd name="T0" fmla="+- 0 3646 3468"/>
                  <a:gd name="T1" fmla="*/ T0 w 179"/>
                  <a:gd name="T2" fmla="+- 0 805 805"/>
                  <a:gd name="T3" fmla="*/ 805 h 551"/>
                  <a:gd name="T4" fmla="+- 0 3468 3468"/>
                  <a:gd name="T5" fmla="*/ T4 w 179"/>
                  <a:gd name="T6" fmla="+- 0 1356 805"/>
                  <a:gd name="T7" fmla="*/ 1356 h 551"/>
                </a:gdLst>
                <a:ahLst/>
                <a:cxnLst>
                  <a:cxn ang="0">
                    <a:pos x="T1" y="T3"/>
                  </a:cxn>
                  <a:cxn ang="0">
                    <a:pos x="T5" y="T7"/>
                  </a:cxn>
                </a:cxnLst>
                <a:rect l="0" t="0" r="r" b="b"/>
                <a:pathLst>
                  <a:path w="179" h="551">
                    <a:moveTo>
                      <a:pt x="178" y="0"/>
                    </a:moveTo>
                    <a:lnTo>
                      <a:pt x="0" y="551"/>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54" name="Picture 13"/>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810" y="1254"/>
                <a:ext cx="753" cy="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4" name="Group 9"/>
            <p:cNvGrpSpPr>
              <a:grpSpLocks/>
            </p:cNvGrpSpPr>
            <p:nvPr/>
          </p:nvGrpSpPr>
          <p:grpSpPr bwMode="auto">
            <a:xfrm>
              <a:off x="687" y="1315"/>
              <a:ext cx="3786" cy="1136"/>
              <a:chOff x="687" y="1315"/>
              <a:chExt cx="3786" cy="1136"/>
            </a:xfrm>
          </p:grpSpPr>
          <p:sp>
            <p:nvSpPr>
              <p:cNvPr id="151" name="Freeform 11"/>
              <p:cNvSpPr>
                <a:spLocks/>
              </p:cNvSpPr>
              <p:nvPr/>
            </p:nvSpPr>
            <p:spPr bwMode="auto">
              <a:xfrm>
                <a:off x="3902" y="1315"/>
                <a:ext cx="571" cy="407"/>
              </a:xfrm>
              <a:custGeom>
                <a:avLst/>
                <a:gdLst>
                  <a:gd name="T0" fmla="+- 0 4472 3902"/>
                  <a:gd name="T1" fmla="*/ T0 w 571"/>
                  <a:gd name="T2" fmla="+- 0 1315 1315"/>
                  <a:gd name="T3" fmla="*/ 1315 h 407"/>
                  <a:gd name="T4" fmla="+- 0 3902 3902"/>
                  <a:gd name="T5" fmla="*/ T4 w 571"/>
                  <a:gd name="T6" fmla="+- 0 1722 1315"/>
                  <a:gd name="T7" fmla="*/ 1722 h 407"/>
                </a:gdLst>
                <a:ahLst/>
                <a:cxnLst>
                  <a:cxn ang="0">
                    <a:pos x="T1" y="T3"/>
                  </a:cxn>
                  <a:cxn ang="0">
                    <a:pos x="T5" y="T7"/>
                  </a:cxn>
                </a:cxnLst>
                <a:rect l="0" t="0" r="r" b="b"/>
                <a:pathLst>
                  <a:path w="571" h="407">
                    <a:moveTo>
                      <a:pt x="570" y="0"/>
                    </a:moveTo>
                    <a:lnTo>
                      <a:pt x="0" y="407"/>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52" name="Picture 10"/>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87" y="2255"/>
                <a:ext cx="923"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 name="Group 6"/>
            <p:cNvGrpSpPr>
              <a:grpSpLocks/>
            </p:cNvGrpSpPr>
            <p:nvPr/>
          </p:nvGrpSpPr>
          <p:grpSpPr bwMode="auto">
            <a:xfrm>
              <a:off x="768" y="2255"/>
              <a:ext cx="3997" cy="196"/>
              <a:chOff x="768" y="2255"/>
              <a:chExt cx="3997" cy="196"/>
            </a:xfrm>
          </p:grpSpPr>
          <p:sp>
            <p:nvSpPr>
              <p:cNvPr id="149" name="Freeform 8"/>
              <p:cNvSpPr>
                <a:spLocks/>
              </p:cNvSpPr>
              <p:nvPr/>
            </p:nvSpPr>
            <p:spPr bwMode="auto">
              <a:xfrm>
                <a:off x="768" y="2319"/>
                <a:ext cx="765" cy="2"/>
              </a:xfrm>
              <a:custGeom>
                <a:avLst/>
                <a:gdLst>
                  <a:gd name="T0" fmla="+- 0 768 768"/>
                  <a:gd name="T1" fmla="*/ T0 w 765"/>
                  <a:gd name="T2" fmla="+- 0 1533 768"/>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pic>
            <p:nvPicPr>
              <p:cNvPr id="150" name="Picture 7"/>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3842" y="2255"/>
                <a:ext cx="923" cy="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6" name="Group 3"/>
            <p:cNvGrpSpPr>
              <a:grpSpLocks/>
            </p:cNvGrpSpPr>
            <p:nvPr/>
          </p:nvGrpSpPr>
          <p:grpSpPr bwMode="auto">
            <a:xfrm>
              <a:off x="389" y="251"/>
              <a:ext cx="4661" cy="4542"/>
              <a:chOff x="389" y="251"/>
              <a:chExt cx="4661" cy="4542"/>
            </a:xfrm>
          </p:grpSpPr>
          <p:sp>
            <p:nvSpPr>
              <p:cNvPr id="147" name="Freeform 5"/>
              <p:cNvSpPr>
                <a:spLocks/>
              </p:cNvSpPr>
              <p:nvPr/>
            </p:nvSpPr>
            <p:spPr bwMode="auto">
              <a:xfrm>
                <a:off x="3922" y="2319"/>
                <a:ext cx="765" cy="2"/>
              </a:xfrm>
              <a:custGeom>
                <a:avLst/>
                <a:gdLst>
                  <a:gd name="T0" fmla="+- 0 3922 3922"/>
                  <a:gd name="T1" fmla="*/ T0 w 765"/>
                  <a:gd name="T2" fmla="+- 0 4687 3922"/>
                  <a:gd name="T3" fmla="*/ T2 w 765"/>
                </a:gdLst>
                <a:ahLst/>
                <a:cxnLst>
                  <a:cxn ang="0">
                    <a:pos x="T1" y="0"/>
                  </a:cxn>
                  <a:cxn ang="0">
                    <a:pos x="T3" y="0"/>
                  </a:cxn>
                </a:cxnLst>
                <a:rect l="0" t="0" r="r" b="b"/>
                <a:pathLst>
                  <a:path w="765">
                    <a:moveTo>
                      <a:pt x="0" y="0"/>
                    </a:moveTo>
                    <a:lnTo>
                      <a:pt x="765" y="0"/>
                    </a:lnTo>
                  </a:path>
                </a:pathLst>
              </a:custGeom>
              <a:noFill/>
              <a:ln w="27935">
                <a:solidFill>
                  <a:srgbClr val="FFFB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48" name="Text Box 4"/>
              <p:cNvSpPr txBox="1">
                <a:spLocks noChangeArrowheads="1"/>
              </p:cNvSpPr>
              <p:nvPr/>
            </p:nvSpPr>
            <p:spPr bwMode="auto">
              <a:xfrm>
                <a:off x="389" y="251"/>
                <a:ext cx="4661" cy="4542"/>
              </a:xfrm>
              <a:prstGeom prst="rect">
                <a:avLst/>
              </a:prstGeom>
              <a:noFill/>
              <a:ln w="10476">
                <a:solidFill>
                  <a:srgbClr val="5B92C7"/>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en-US" sz="1500" dirty="0">
                    <a:effectLst/>
                    <a:latin typeface="Times New Roman"/>
                    <a:ea typeface="Times New Roman"/>
                    <a:cs typeface="Times New Roman"/>
                  </a:rPr>
                  <a:t> </a:t>
                </a:r>
                <a:endParaRPr lang="it-IT" sz="1100" dirty="0">
                  <a:effectLst/>
                  <a:latin typeface="Calibri"/>
                  <a:ea typeface="Calibri"/>
                  <a:cs typeface="Times New Roman"/>
                </a:endParaRPr>
              </a:p>
              <a:p>
                <a:pPr>
                  <a:spcBef>
                    <a:spcPts val="35"/>
                  </a:spcBef>
                  <a:spcAft>
                    <a:spcPts val="0"/>
                  </a:spcAft>
                </a:pPr>
                <a:r>
                  <a:rPr lang="en-US" sz="1950" dirty="0">
                    <a:effectLst/>
                    <a:latin typeface="Times New Roman"/>
                    <a:ea typeface="Times New Roman"/>
                    <a:cs typeface="Times New Roman"/>
                  </a:rPr>
                  <a:t> </a:t>
                </a:r>
                <a:endParaRPr lang="it-IT" sz="1100" dirty="0">
                  <a:effectLst/>
                  <a:latin typeface="Calibri"/>
                  <a:ea typeface="Calibri"/>
                  <a:cs typeface="Times New Roman"/>
                </a:endParaRPr>
              </a:p>
              <a:p>
                <a:pPr marL="114300" marR="94615" algn="ctr">
                  <a:lnSpc>
                    <a:spcPct val="67000"/>
                  </a:lnSpc>
                  <a:spcAft>
                    <a:spcPts val="0"/>
                  </a:spcAft>
                </a:pPr>
                <a:endParaRPr lang="it-IT" sz="1100" dirty="0">
                  <a:effectLst/>
                  <a:latin typeface="Calibri"/>
                  <a:ea typeface="Calibri"/>
                  <a:cs typeface="Times New Roman"/>
                </a:endParaRPr>
              </a:p>
            </p:txBody>
          </p:sp>
        </p:grpSp>
      </p:grpSp>
      <p:sp>
        <p:nvSpPr>
          <p:cNvPr id="164" name="Rettangolo 163"/>
          <p:cNvSpPr/>
          <p:nvPr/>
        </p:nvSpPr>
        <p:spPr>
          <a:xfrm>
            <a:off x="375488" y="684072"/>
            <a:ext cx="2451807" cy="1754326"/>
          </a:xfrm>
          <a:prstGeom prst="rect">
            <a:avLst/>
          </a:prstGeom>
        </p:spPr>
        <p:txBody>
          <a:bodyPr wrap="square">
            <a:spAutoFit/>
          </a:bodyPr>
          <a:lstStyle/>
          <a:p>
            <a:pPr algn="ctr"/>
            <a:r>
              <a:rPr lang="it-IT" b="1" dirty="0" smtClean="0"/>
              <a:t>Il tuo amico ha tirato la palla oltre la staccionata del vicino.</a:t>
            </a:r>
          </a:p>
          <a:p>
            <a:endParaRPr lang="it-IT" b="1" dirty="0" smtClean="0"/>
          </a:p>
          <a:p>
            <a:r>
              <a:rPr lang="it-IT" b="1" dirty="0" smtClean="0"/>
              <a:t>Come usi i tuoi oggetti per riaverla?</a:t>
            </a:r>
            <a:endParaRPr lang="it-IT" b="1" dirty="0"/>
          </a:p>
        </p:txBody>
      </p:sp>
      <p:sp>
        <p:nvSpPr>
          <p:cNvPr id="165" name="Rettangolo 164"/>
          <p:cNvSpPr/>
          <p:nvPr/>
        </p:nvSpPr>
        <p:spPr>
          <a:xfrm>
            <a:off x="3499495" y="678720"/>
            <a:ext cx="2474448" cy="1754326"/>
          </a:xfrm>
          <a:prstGeom prst="rect">
            <a:avLst/>
          </a:prstGeom>
        </p:spPr>
        <p:txBody>
          <a:bodyPr wrap="square">
            <a:spAutoFit/>
          </a:bodyPr>
          <a:lstStyle/>
          <a:p>
            <a:pPr algn="ctr"/>
            <a:r>
              <a:rPr lang="it-IT" b="1" dirty="0" smtClean="0"/>
              <a:t>Hai lasciato le chiavi all'interno della tua casa. </a:t>
            </a:r>
          </a:p>
          <a:p>
            <a:pPr algn="ctr"/>
            <a:endParaRPr lang="it-IT" b="1" dirty="0" smtClean="0"/>
          </a:p>
          <a:p>
            <a:pPr algn="ctr"/>
            <a:r>
              <a:rPr lang="it-IT" b="1" dirty="0" smtClean="0"/>
              <a:t>Come usi i tuoi oggetti per entrare in casa?</a:t>
            </a:r>
            <a:endParaRPr lang="it-IT" b="1" dirty="0"/>
          </a:p>
        </p:txBody>
      </p:sp>
      <p:sp>
        <p:nvSpPr>
          <p:cNvPr id="166" name="Rettangolo 165"/>
          <p:cNvSpPr/>
          <p:nvPr/>
        </p:nvSpPr>
        <p:spPr>
          <a:xfrm>
            <a:off x="6511631" y="628447"/>
            <a:ext cx="2349701" cy="2031325"/>
          </a:xfrm>
          <a:prstGeom prst="rect">
            <a:avLst/>
          </a:prstGeom>
        </p:spPr>
        <p:txBody>
          <a:bodyPr wrap="square">
            <a:spAutoFit/>
          </a:bodyPr>
          <a:lstStyle/>
          <a:p>
            <a:pPr algn="ctr"/>
            <a:r>
              <a:rPr lang="it-IT" b="1" dirty="0" smtClean="0"/>
              <a:t>Il tuo fratellino non smette di piangere.</a:t>
            </a:r>
          </a:p>
          <a:p>
            <a:pPr algn="ctr"/>
            <a:endParaRPr lang="it-IT" b="1" dirty="0" smtClean="0"/>
          </a:p>
          <a:p>
            <a:pPr algn="ctr"/>
            <a:r>
              <a:rPr lang="it-IT" b="1" dirty="0" smtClean="0"/>
              <a:t>Come usi i tuoi oggetti per creare un giocattolo per intrattenerlo?</a:t>
            </a:r>
            <a:endParaRPr lang="it-IT" b="1" dirty="0"/>
          </a:p>
        </p:txBody>
      </p:sp>
      <p:sp>
        <p:nvSpPr>
          <p:cNvPr id="167" name="Rettangolo 166"/>
          <p:cNvSpPr/>
          <p:nvPr/>
        </p:nvSpPr>
        <p:spPr>
          <a:xfrm>
            <a:off x="259554" y="3861368"/>
            <a:ext cx="2567741" cy="2031325"/>
          </a:xfrm>
          <a:prstGeom prst="rect">
            <a:avLst/>
          </a:prstGeom>
        </p:spPr>
        <p:txBody>
          <a:bodyPr wrap="square">
            <a:spAutoFit/>
          </a:bodyPr>
          <a:lstStyle/>
          <a:p>
            <a:pPr algn="ctr"/>
            <a:r>
              <a:rPr lang="it-IT" b="1" dirty="0" smtClean="0"/>
              <a:t>La tua barca ha una perdita e l'acqua sta salendo.</a:t>
            </a:r>
          </a:p>
          <a:p>
            <a:pPr algn="ctr"/>
            <a:endParaRPr lang="it-IT" b="1" dirty="0" smtClean="0"/>
          </a:p>
          <a:p>
            <a:pPr algn="ctr"/>
            <a:r>
              <a:rPr lang="it-IT" b="1" dirty="0" smtClean="0"/>
              <a:t>Come usi i tuoi </a:t>
            </a:r>
            <a:r>
              <a:rPr lang="it-IT" b="1" dirty="0" smtClean="0"/>
              <a:t>oggetti</a:t>
            </a:r>
            <a:r>
              <a:rPr lang="it-IT" b="1" dirty="0" smtClean="0"/>
              <a:t> </a:t>
            </a:r>
            <a:r>
              <a:rPr lang="it-IT" b="1" dirty="0" smtClean="0"/>
              <a:t>per impedire alla barca di affondare?</a:t>
            </a:r>
            <a:endParaRPr lang="it-IT" b="1" dirty="0"/>
          </a:p>
        </p:txBody>
      </p:sp>
      <p:sp>
        <p:nvSpPr>
          <p:cNvPr id="168" name="Rettangolo 167"/>
          <p:cNvSpPr/>
          <p:nvPr/>
        </p:nvSpPr>
        <p:spPr>
          <a:xfrm>
            <a:off x="3378816" y="3977071"/>
            <a:ext cx="2595127" cy="1754326"/>
          </a:xfrm>
          <a:prstGeom prst="rect">
            <a:avLst/>
          </a:prstGeom>
        </p:spPr>
        <p:txBody>
          <a:bodyPr wrap="square">
            <a:spAutoFit/>
          </a:bodyPr>
          <a:lstStyle/>
          <a:p>
            <a:pPr algn="ctr"/>
            <a:r>
              <a:rPr lang="it-IT" b="1" dirty="0" smtClean="0"/>
              <a:t>La tua palla da bowling è rimasta bloccata nella pista da bowling.</a:t>
            </a:r>
          </a:p>
          <a:p>
            <a:pPr algn="ctr"/>
            <a:endParaRPr lang="it-IT" b="1" dirty="0" smtClean="0"/>
          </a:p>
          <a:p>
            <a:pPr algn="ctr"/>
            <a:r>
              <a:rPr lang="it-IT" b="1" dirty="0" smtClean="0"/>
              <a:t>Come usi i tuoi oggetti per tirare fuori la palla?</a:t>
            </a:r>
            <a:endParaRPr lang="it-IT" b="1" dirty="0"/>
          </a:p>
        </p:txBody>
      </p:sp>
      <p:sp>
        <p:nvSpPr>
          <p:cNvPr id="169" name="Rettangolo 168"/>
          <p:cNvSpPr/>
          <p:nvPr/>
        </p:nvSpPr>
        <p:spPr>
          <a:xfrm>
            <a:off x="6514078" y="3803730"/>
            <a:ext cx="2505838" cy="2308324"/>
          </a:xfrm>
          <a:prstGeom prst="rect">
            <a:avLst/>
          </a:prstGeom>
        </p:spPr>
        <p:txBody>
          <a:bodyPr wrap="square">
            <a:spAutoFit/>
          </a:bodyPr>
          <a:lstStyle/>
          <a:p>
            <a:pPr algn="ctr"/>
            <a:r>
              <a:rPr lang="it-IT" b="1" dirty="0" smtClean="0"/>
              <a:t>Il tuo cappello è volato via a causa del vento e ora si trova sopra alcune rocce appuntite.</a:t>
            </a:r>
          </a:p>
          <a:p>
            <a:pPr algn="ctr"/>
            <a:endParaRPr lang="it-IT" b="1" dirty="0" smtClean="0"/>
          </a:p>
          <a:p>
            <a:pPr algn="ctr"/>
            <a:r>
              <a:rPr lang="it-IT" b="1" dirty="0" smtClean="0"/>
              <a:t>Come usi  i tuoi  oggetti per recuperare il cappello?</a:t>
            </a:r>
            <a:endParaRPr lang="it-IT" b="1" dirty="0"/>
          </a:p>
        </p:txBody>
      </p:sp>
    </p:spTree>
    <p:extLst>
      <p:ext uri="{BB962C8B-B14F-4D97-AF65-F5344CB8AC3E}">
        <p14:creationId xmlns:p14="http://schemas.microsoft.com/office/powerpoint/2010/main" val="29133042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309</Words>
  <Application>Microsoft Office PowerPoint</Application>
  <PresentationFormat>Presentazione su schermo (4:3)</PresentationFormat>
  <Paragraphs>61</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Mara</dc:creator>
  <cp:lastModifiedBy>Mara</cp:lastModifiedBy>
  <cp:revision>11</cp:revision>
  <dcterms:created xsi:type="dcterms:W3CDTF">2019-05-26T18:26:05Z</dcterms:created>
  <dcterms:modified xsi:type="dcterms:W3CDTF">2019-07-19T06:04:28Z</dcterms:modified>
</cp:coreProperties>
</file>